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9" r:id="rId2"/>
    <p:sldId id="256" r:id="rId3"/>
    <p:sldId id="270" r:id="rId4"/>
    <p:sldId id="257" r:id="rId5"/>
    <p:sldId id="266" r:id="rId6"/>
    <p:sldId id="267" r:id="rId7"/>
    <p:sldId id="265" r:id="rId8"/>
    <p:sldId id="271" r:id="rId9"/>
    <p:sldId id="272" r:id="rId10"/>
    <p:sldId id="264"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679" autoAdjust="0"/>
  </p:normalViewPr>
  <p:slideViewPr>
    <p:cSldViewPr snapToGrid="0">
      <p:cViewPr varScale="1">
        <p:scale>
          <a:sx n="89" d="100"/>
          <a:sy n="89" d="100"/>
        </p:scale>
        <p:origin x="466"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A9223-C251-4533-8257-376F34FADEBD}" type="doc">
      <dgm:prSet loTypeId="urn:microsoft.com/office/officeart/2005/8/layout/hierarchy1" loCatId="hierarchy" qsTypeId="urn:microsoft.com/office/officeart/2005/8/quickstyle/3d3" qsCatId="3D" csTypeId="urn:microsoft.com/office/officeart/2005/8/colors/colorful3" csCatId="colorful" phldr="1"/>
      <dgm:spPr/>
      <dgm:t>
        <a:bodyPr/>
        <a:lstStyle/>
        <a:p>
          <a:endParaRPr lang="ru-RU"/>
        </a:p>
      </dgm:t>
    </dgm:pt>
    <dgm:pt modelId="{941B15EC-1C63-4AE2-B991-D7B988D6C1BA}">
      <dgm:prSet phldrT="[Текст]"/>
      <dgm:spPr/>
      <dgm:t>
        <a:bodyPr/>
        <a:lstStyle/>
        <a:p>
          <a:r>
            <a:rPr lang="kk-KZ" dirty="0"/>
            <a:t>Компьютерлік оқыту</a:t>
          </a:r>
          <a:endParaRPr lang="ru-RU" dirty="0"/>
        </a:p>
      </dgm:t>
    </dgm:pt>
    <dgm:pt modelId="{C8B3AC0F-4045-473C-8526-5FB5DD0B21F7}" type="parTrans" cxnId="{BCF61FCA-69CE-41D7-A66A-5A5EB1EFE949}">
      <dgm:prSet/>
      <dgm:spPr/>
      <dgm:t>
        <a:bodyPr/>
        <a:lstStyle/>
        <a:p>
          <a:endParaRPr lang="ru-RU"/>
        </a:p>
      </dgm:t>
    </dgm:pt>
    <dgm:pt modelId="{BD940F8C-9963-4A5A-B4E2-829DE3EA4302}" type="sibTrans" cxnId="{BCF61FCA-69CE-41D7-A66A-5A5EB1EFE949}">
      <dgm:prSet/>
      <dgm:spPr/>
      <dgm:t>
        <a:bodyPr/>
        <a:lstStyle/>
        <a:p>
          <a:endParaRPr lang="ru-RU"/>
        </a:p>
      </dgm:t>
    </dgm:pt>
    <dgm:pt modelId="{B59352B0-F42B-47AC-8174-C935BA130C92}">
      <dgm:prSet phldrT="[Текст]"/>
      <dgm:spPr/>
      <dgm:t>
        <a:bodyPr/>
        <a:lstStyle/>
        <a:p>
          <a:r>
            <a:rPr lang="kk-KZ" dirty="0"/>
            <a:t>IТ-сала: қосымшаларды әзірлеу </a:t>
          </a:r>
          <a:endParaRPr lang="ru-RU" dirty="0"/>
        </a:p>
      </dgm:t>
    </dgm:pt>
    <dgm:pt modelId="{4BC7D0EB-0F4E-4901-A802-68A5E5430478}" type="parTrans" cxnId="{858A7046-B1A3-4C41-8000-4CE73D8A3C77}">
      <dgm:prSet/>
      <dgm:spPr/>
      <dgm:t>
        <a:bodyPr/>
        <a:lstStyle/>
        <a:p>
          <a:endParaRPr lang="ru-RU"/>
        </a:p>
      </dgm:t>
    </dgm:pt>
    <dgm:pt modelId="{C9326D93-B81E-40F9-A66D-721F8A3DD98D}" type="sibTrans" cxnId="{858A7046-B1A3-4C41-8000-4CE73D8A3C77}">
      <dgm:prSet/>
      <dgm:spPr/>
      <dgm:t>
        <a:bodyPr/>
        <a:lstStyle/>
        <a:p>
          <a:endParaRPr lang="ru-RU"/>
        </a:p>
      </dgm:t>
    </dgm:pt>
    <dgm:pt modelId="{A8E4485F-EEDF-4E0F-A2AF-35FA10A532E3}">
      <dgm:prSet phldrT="[Текст]"/>
      <dgm:spPr/>
      <dgm:t>
        <a:bodyPr/>
        <a:lstStyle/>
        <a:p>
          <a:r>
            <a:rPr lang="kk-KZ" dirty="0"/>
            <a:t>Жарнамалық компаниялар </a:t>
          </a:r>
          <a:endParaRPr lang="ru-RU" dirty="0"/>
        </a:p>
      </dgm:t>
    </dgm:pt>
    <dgm:pt modelId="{9606B905-94D5-4171-B216-7AE61AA53EB3}" type="parTrans" cxnId="{9DEDC2D7-6839-476B-92A1-A82DB70366C1}">
      <dgm:prSet/>
      <dgm:spPr/>
      <dgm:t>
        <a:bodyPr/>
        <a:lstStyle/>
        <a:p>
          <a:endParaRPr lang="ru-RU"/>
        </a:p>
      </dgm:t>
    </dgm:pt>
    <dgm:pt modelId="{56D28770-4BA2-492E-883A-FED2180DC68F}" type="sibTrans" cxnId="{9DEDC2D7-6839-476B-92A1-A82DB70366C1}">
      <dgm:prSet/>
      <dgm:spPr/>
      <dgm:t>
        <a:bodyPr/>
        <a:lstStyle/>
        <a:p>
          <a:endParaRPr lang="ru-RU"/>
        </a:p>
      </dgm:t>
    </dgm:pt>
    <dgm:pt modelId="{E9ED9B8D-1F3E-408E-8A31-5A43835C7835}">
      <dgm:prSet phldrT="[Текст]"/>
      <dgm:spPr/>
      <dgm:t>
        <a:bodyPr/>
        <a:lstStyle/>
        <a:p>
          <a:r>
            <a:rPr lang="ru-RU" dirty="0"/>
            <a:t>Маркетингтік зерттеулер</a:t>
          </a:r>
        </a:p>
      </dgm:t>
    </dgm:pt>
    <dgm:pt modelId="{2F0B2B50-43A6-43BA-A301-2BA7208DE97A}" type="parTrans" cxnId="{A8103C1D-C216-48F2-8807-2299ECE5750C}">
      <dgm:prSet/>
      <dgm:spPr/>
      <dgm:t>
        <a:bodyPr/>
        <a:lstStyle/>
        <a:p>
          <a:endParaRPr lang="ru-RU"/>
        </a:p>
      </dgm:t>
    </dgm:pt>
    <dgm:pt modelId="{2466F8FA-D83D-4E22-8D1F-7B723BF5E311}" type="sibTrans" cxnId="{A8103C1D-C216-48F2-8807-2299ECE5750C}">
      <dgm:prSet/>
      <dgm:spPr/>
      <dgm:t>
        <a:bodyPr/>
        <a:lstStyle/>
        <a:p>
          <a:endParaRPr lang="ru-RU"/>
        </a:p>
      </dgm:t>
    </dgm:pt>
    <dgm:pt modelId="{085EAEED-B8BB-4C09-AD41-0FCEF894F57C}">
      <dgm:prSet phldrT="[Текст]"/>
      <dgm:spPr/>
      <dgm:t>
        <a:bodyPr/>
        <a:lstStyle/>
        <a:p>
          <a:r>
            <a:rPr lang="ru-RU" dirty="0"/>
            <a:t>Медициналық диагностика </a:t>
          </a:r>
        </a:p>
      </dgm:t>
    </dgm:pt>
    <dgm:pt modelId="{BFE28B53-4142-4401-ADF7-093D4C34C2B6}" type="parTrans" cxnId="{F7EA1390-7C4A-4FD0-957D-72B56FC4891D}">
      <dgm:prSet/>
      <dgm:spPr/>
      <dgm:t>
        <a:bodyPr/>
        <a:lstStyle/>
        <a:p>
          <a:endParaRPr lang="ru-RU"/>
        </a:p>
      </dgm:t>
    </dgm:pt>
    <dgm:pt modelId="{793396D5-AB92-4AE3-8E27-AE2B6FCD832B}" type="sibTrans" cxnId="{F7EA1390-7C4A-4FD0-957D-72B56FC4891D}">
      <dgm:prSet/>
      <dgm:spPr/>
      <dgm:t>
        <a:bodyPr/>
        <a:lstStyle/>
        <a:p>
          <a:endParaRPr lang="ru-RU"/>
        </a:p>
      </dgm:t>
    </dgm:pt>
    <dgm:pt modelId="{6ED0367D-1A2F-4EDB-B7B4-5D1EC30228A7}">
      <dgm:prSet phldrT="[Текст]"/>
      <dgm:spPr/>
      <dgm:t>
        <a:bodyPr/>
        <a:lstStyle/>
        <a:p>
          <a:r>
            <a:rPr lang="ru-RU" dirty="0"/>
            <a:t>Техникалық диагностика</a:t>
          </a:r>
        </a:p>
      </dgm:t>
    </dgm:pt>
    <dgm:pt modelId="{0D685F44-F7FA-4011-8822-2C55EB930F87}" type="parTrans" cxnId="{43184553-6B00-4596-B0E0-061785FFD23C}">
      <dgm:prSet/>
      <dgm:spPr/>
      <dgm:t>
        <a:bodyPr/>
        <a:lstStyle/>
        <a:p>
          <a:endParaRPr lang="ru-RU"/>
        </a:p>
      </dgm:t>
    </dgm:pt>
    <dgm:pt modelId="{68966831-6523-48D2-82B2-984FC93CE501}" type="sibTrans" cxnId="{43184553-6B00-4596-B0E0-061785FFD23C}">
      <dgm:prSet/>
      <dgm:spPr/>
      <dgm:t>
        <a:bodyPr/>
        <a:lstStyle/>
        <a:p>
          <a:endParaRPr lang="ru-RU"/>
        </a:p>
      </dgm:t>
    </dgm:pt>
    <dgm:pt modelId="{AC2B40F8-8CBE-4353-9261-3E2E73824A85}">
      <dgm:prSet phldrT="[Текст]"/>
      <dgm:spPr/>
      <dgm:t>
        <a:bodyPr/>
        <a:lstStyle/>
        <a:p>
          <a:r>
            <a:rPr lang="ru-RU" dirty="0"/>
            <a:t>Биоинформатика және басқа да көптеген салаларда</a:t>
          </a:r>
        </a:p>
      </dgm:t>
    </dgm:pt>
    <dgm:pt modelId="{9A8B6F8A-ED41-4469-A20F-C459466123D7}" type="parTrans" cxnId="{E3EDBC80-068B-4BB1-9519-ACEDFE341405}">
      <dgm:prSet/>
      <dgm:spPr/>
      <dgm:t>
        <a:bodyPr/>
        <a:lstStyle/>
        <a:p>
          <a:endParaRPr lang="ru-RU"/>
        </a:p>
      </dgm:t>
    </dgm:pt>
    <dgm:pt modelId="{C1AB8DA8-F8EA-474D-9CEB-6E9F4619D70E}" type="sibTrans" cxnId="{E3EDBC80-068B-4BB1-9519-ACEDFE341405}">
      <dgm:prSet/>
      <dgm:spPr/>
      <dgm:t>
        <a:bodyPr/>
        <a:lstStyle/>
        <a:p>
          <a:endParaRPr lang="ru-RU"/>
        </a:p>
      </dgm:t>
    </dgm:pt>
    <dgm:pt modelId="{A60FCBF7-3AFD-4525-A0D0-8A32AA01322E}" type="pres">
      <dgm:prSet presAssocID="{58CA9223-C251-4533-8257-376F34FADEBD}" presName="hierChild1" presStyleCnt="0">
        <dgm:presLayoutVars>
          <dgm:chPref val="1"/>
          <dgm:dir/>
          <dgm:animOne val="branch"/>
          <dgm:animLvl val="lvl"/>
          <dgm:resizeHandles/>
        </dgm:presLayoutVars>
      </dgm:prSet>
      <dgm:spPr/>
    </dgm:pt>
    <dgm:pt modelId="{7C8A1E9F-BA90-4D9F-9E3C-1F6E0A06CF58}" type="pres">
      <dgm:prSet presAssocID="{941B15EC-1C63-4AE2-B991-D7B988D6C1BA}" presName="hierRoot1" presStyleCnt="0"/>
      <dgm:spPr/>
    </dgm:pt>
    <dgm:pt modelId="{9313A5A7-C0E6-4EC4-90F5-E2B5F51D66FF}" type="pres">
      <dgm:prSet presAssocID="{941B15EC-1C63-4AE2-B991-D7B988D6C1BA}" presName="composite" presStyleCnt="0"/>
      <dgm:spPr/>
    </dgm:pt>
    <dgm:pt modelId="{D2406064-8628-4747-99E9-CC1EC562273D}" type="pres">
      <dgm:prSet presAssocID="{941B15EC-1C63-4AE2-B991-D7B988D6C1BA}" presName="background" presStyleLbl="node0" presStyleIdx="0" presStyleCnt="1"/>
      <dgm:spPr/>
    </dgm:pt>
    <dgm:pt modelId="{91E6AFFD-FCDB-4124-98E6-B89BDB641906}" type="pres">
      <dgm:prSet presAssocID="{941B15EC-1C63-4AE2-B991-D7B988D6C1BA}" presName="text" presStyleLbl="fgAcc0" presStyleIdx="0" presStyleCnt="1" custScaleX="147763">
        <dgm:presLayoutVars>
          <dgm:chPref val="3"/>
        </dgm:presLayoutVars>
      </dgm:prSet>
      <dgm:spPr/>
    </dgm:pt>
    <dgm:pt modelId="{9F9AF072-646A-44DA-9C2C-CDFBC14D9F5C}" type="pres">
      <dgm:prSet presAssocID="{941B15EC-1C63-4AE2-B991-D7B988D6C1BA}" presName="hierChild2" presStyleCnt="0"/>
      <dgm:spPr/>
    </dgm:pt>
    <dgm:pt modelId="{AB9EEF66-7B4E-4E47-8385-173EFC8969BE}" type="pres">
      <dgm:prSet presAssocID="{4BC7D0EB-0F4E-4901-A802-68A5E5430478}" presName="Name10" presStyleLbl="parChTrans1D2" presStyleIdx="0" presStyleCnt="3"/>
      <dgm:spPr/>
    </dgm:pt>
    <dgm:pt modelId="{99A17DF5-115C-45E9-B703-690E2B0E972B}" type="pres">
      <dgm:prSet presAssocID="{B59352B0-F42B-47AC-8174-C935BA130C92}" presName="hierRoot2" presStyleCnt="0"/>
      <dgm:spPr/>
    </dgm:pt>
    <dgm:pt modelId="{9936F26D-2B3D-4129-A1BB-72A04A91B28E}" type="pres">
      <dgm:prSet presAssocID="{B59352B0-F42B-47AC-8174-C935BA130C92}" presName="composite2" presStyleCnt="0"/>
      <dgm:spPr/>
    </dgm:pt>
    <dgm:pt modelId="{EB54A6F2-BC32-4B72-AD91-70BA80F9DAE3}" type="pres">
      <dgm:prSet presAssocID="{B59352B0-F42B-47AC-8174-C935BA130C92}" presName="background2" presStyleLbl="node2" presStyleIdx="0" presStyleCnt="3"/>
      <dgm:spPr/>
    </dgm:pt>
    <dgm:pt modelId="{397BD13E-1300-49AD-970D-2BB259217F64}" type="pres">
      <dgm:prSet presAssocID="{B59352B0-F42B-47AC-8174-C935BA130C92}" presName="text2" presStyleLbl="fgAcc2" presStyleIdx="0" presStyleCnt="3" custScaleX="147763" custLinFactNeighborX="30045" custLinFactNeighborY="-4056">
        <dgm:presLayoutVars>
          <dgm:chPref val="3"/>
        </dgm:presLayoutVars>
      </dgm:prSet>
      <dgm:spPr/>
    </dgm:pt>
    <dgm:pt modelId="{B1220168-78E9-4DB8-9E6D-D269E79DD9CF}" type="pres">
      <dgm:prSet presAssocID="{B59352B0-F42B-47AC-8174-C935BA130C92}" presName="hierChild3" presStyleCnt="0"/>
      <dgm:spPr/>
    </dgm:pt>
    <dgm:pt modelId="{9AF9E777-132E-4216-A117-964B1CF01040}" type="pres">
      <dgm:prSet presAssocID="{9606B905-94D5-4171-B216-7AE61AA53EB3}" presName="Name17" presStyleLbl="parChTrans1D3" presStyleIdx="0" presStyleCnt="3"/>
      <dgm:spPr/>
    </dgm:pt>
    <dgm:pt modelId="{2A752076-C0D0-4351-A3CF-AAD88DA64D7D}" type="pres">
      <dgm:prSet presAssocID="{A8E4485F-EEDF-4E0F-A2AF-35FA10A532E3}" presName="hierRoot3" presStyleCnt="0"/>
      <dgm:spPr/>
    </dgm:pt>
    <dgm:pt modelId="{8176D04D-AEC7-4D68-97F0-A6471A205736}" type="pres">
      <dgm:prSet presAssocID="{A8E4485F-EEDF-4E0F-A2AF-35FA10A532E3}" presName="composite3" presStyleCnt="0"/>
      <dgm:spPr/>
    </dgm:pt>
    <dgm:pt modelId="{AA1AF4BA-CA6A-4FFC-97E6-60F194207393}" type="pres">
      <dgm:prSet presAssocID="{A8E4485F-EEDF-4E0F-A2AF-35FA10A532E3}" presName="background3" presStyleLbl="node3" presStyleIdx="0" presStyleCnt="3"/>
      <dgm:spPr/>
    </dgm:pt>
    <dgm:pt modelId="{80A6B56F-7001-4FB4-8EC0-60161D6936FB}" type="pres">
      <dgm:prSet presAssocID="{A8E4485F-EEDF-4E0F-A2AF-35FA10A532E3}" presName="text3" presStyleLbl="fgAcc3" presStyleIdx="0" presStyleCnt="3" custScaleX="147763" custLinFactNeighborX="49788" custLinFactNeighborY="1352">
        <dgm:presLayoutVars>
          <dgm:chPref val="3"/>
        </dgm:presLayoutVars>
      </dgm:prSet>
      <dgm:spPr/>
    </dgm:pt>
    <dgm:pt modelId="{FA3DFA8B-5E97-4064-85A3-2EDAA5891EE9}" type="pres">
      <dgm:prSet presAssocID="{A8E4485F-EEDF-4E0F-A2AF-35FA10A532E3}" presName="hierChild4" presStyleCnt="0"/>
      <dgm:spPr/>
    </dgm:pt>
    <dgm:pt modelId="{CD0F4AE5-8463-44C7-8F86-2403EE85B8D0}" type="pres">
      <dgm:prSet presAssocID="{2F0B2B50-43A6-43BA-A301-2BA7208DE97A}" presName="Name17" presStyleLbl="parChTrans1D3" presStyleIdx="1" presStyleCnt="3"/>
      <dgm:spPr/>
    </dgm:pt>
    <dgm:pt modelId="{42130CCF-238C-4899-97CF-5F9FF047B3EE}" type="pres">
      <dgm:prSet presAssocID="{E9ED9B8D-1F3E-408E-8A31-5A43835C7835}" presName="hierRoot3" presStyleCnt="0"/>
      <dgm:spPr/>
    </dgm:pt>
    <dgm:pt modelId="{5C4B05A8-662E-465B-9175-B9379AFBCC2E}" type="pres">
      <dgm:prSet presAssocID="{E9ED9B8D-1F3E-408E-8A31-5A43835C7835}" presName="composite3" presStyleCnt="0"/>
      <dgm:spPr/>
    </dgm:pt>
    <dgm:pt modelId="{015D06A0-27E7-4AA8-8FBB-DEA9DB6B00D0}" type="pres">
      <dgm:prSet presAssocID="{E9ED9B8D-1F3E-408E-8A31-5A43835C7835}" presName="background3" presStyleLbl="node3" presStyleIdx="1" presStyleCnt="3"/>
      <dgm:spPr/>
    </dgm:pt>
    <dgm:pt modelId="{98FD88E1-F6CC-4A5C-A88D-9DCC39E96C63}" type="pres">
      <dgm:prSet presAssocID="{E9ED9B8D-1F3E-408E-8A31-5A43835C7835}" presName="text3" presStyleLbl="fgAcc3" presStyleIdx="1" presStyleCnt="3" custScaleX="147763" custLinFactNeighborX="97001" custLinFactNeighborY="-2557">
        <dgm:presLayoutVars>
          <dgm:chPref val="3"/>
        </dgm:presLayoutVars>
      </dgm:prSet>
      <dgm:spPr/>
    </dgm:pt>
    <dgm:pt modelId="{700DFF6F-FB7C-4D83-BD02-C477B63A35EA}" type="pres">
      <dgm:prSet presAssocID="{E9ED9B8D-1F3E-408E-8A31-5A43835C7835}" presName="hierChild4" presStyleCnt="0"/>
      <dgm:spPr/>
    </dgm:pt>
    <dgm:pt modelId="{BB01D6AE-4A63-45F5-BE78-1A652A01BBA9}" type="pres">
      <dgm:prSet presAssocID="{BFE28B53-4142-4401-ADF7-093D4C34C2B6}" presName="Name10" presStyleLbl="parChTrans1D2" presStyleIdx="1" presStyleCnt="3"/>
      <dgm:spPr/>
    </dgm:pt>
    <dgm:pt modelId="{2C698A48-1AEC-429D-AAE6-C917115B1478}" type="pres">
      <dgm:prSet presAssocID="{085EAEED-B8BB-4C09-AD41-0FCEF894F57C}" presName="hierRoot2" presStyleCnt="0"/>
      <dgm:spPr/>
    </dgm:pt>
    <dgm:pt modelId="{46B3ACE0-2915-47EA-9596-C68C13A0A616}" type="pres">
      <dgm:prSet presAssocID="{085EAEED-B8BB-4C09-AD41-0FCEF894F57C}" presName="composite2" presStyleCnt="0"/>
      <dgm:spPr/>
    </dgm:pt>
    <dgm:pt modelId="{E0E05C8C-BD9F-4CC7-9B3B-1B65CAD29B28}" type="pres">
      <dgm:prSet presAssocID="{085EAEED-B8BB-4C09-AD41-0FCEF894F57C}" presName="background2" presStyleLbl="node2" presStyleIdx="1" presStyleCnt="3"/>
      <dgm:spPr/>
    </dgm:pt>
    <dgm:pt modelId="{A8215FD7-43DF-4BFA-A2BC-CD73EBF299D5}" type="pres">
      <dgm:prSet presAssocID="{085EAEED-B8BB-4C09-AD41-0FCEF894F57C}" presName="text2" presStyleLbl="fgAcc2" presStyleIdx="1" presStyleCnt="3" custScaleX="147763">
        <dgm:presLayoutVars>
          <dgm:chPref val="3"/>
        </dgm:presLayoutVars>
      </dgm:prSet>
      <dgm:spPr/>
    </dgm:pt>
    <dgm:pt modelId="{35B83BFD-F597-462A-803C-D6B4522B5322}" type="pres">
      <dgm:prSet presAssocID="{085EAEED-B8BB-4C09-AD41-0FCEF894F57C}" presName="hierChild3" presStyleCnt="0"/>
      <dgm:spPr/>
    </dgm:pt>
    <dgm:pt modelId="{10DF6B43-E430-4C1B-B1CB-7F01372416F4}" type="pres">
      <dgm:prSet presAssocID="{0D685F44-F7FA-4011-8822-2C55EB930F87}" presName="Name17" presStyleLbl="parChTrans1D3" presStyleIdx="2" presStyleCnt="3"/>
      <dgm:spPr/>
    </dgm:pt>
    <dgm:pt modelId="{0FAE4F6F-BFD4-4F1E-BBEB-F71B5DAD6103}" type="pres">
      <dgm:prSet presAssocID="{6ED0367D-1A2F-4EDB-B7B4-5D1EC30228A7}" presName="hierRoot3" presStyleCnt="0"/>
      <dgm:spPr/>
    </dgm:pt>
    <dgm:pt modelId="{E3DB1CAA-AD5E-4AB8-AD82-C9BACF3067AB}" type="pres">
      <dgm:prSet presAssocID="{6ED0367D-1A2F-4EDB-B7B4-5D1EC30228A7}" presName="composite3" presStyleCnt="0"/>
      <dgm:spPr/>
    </dgm:pt>
    <dgm:pt modelId="{E29C39A8-640D-4107-B9B6-A49924B48E60}" type="pres">
      <dgm:prSet presAssocID="{6ED0367D-1A2F-4EDB-B7B4-5D1EC30228A7}" presName="background3" presStyleLbl="node3" presStyleIdx="2" presStyleCnt="3"/>
      <dgm:spPr/>
    </dgm:pt>
    <dgm:pt modelId="{78E91523-31A7-45A2-841A-5BB063F97EAD}" type="pres">
      <dgm:prSet presAssocID="{6ED0367D-1A2F-4EDB-B7B4-5D1EC30228A7}" presName="text3" presStyleLbl="fgAcc3" presStyleIdx="2" presStyleCnt="3" custScaleX="147763" custLinFactX="23611" custLinFactNeighborX="100000" custLinFactNeighborY="-3909">
        <dgm:presLayoutVars>
          <dgm:chPref val="3"/>
        </dgm:presLayoutVars>
      </dgm:prSet>
      <dgm:spPr/>
    </dgm:pt>
    <dgm:pt modelId="{03E3D5B6-321A-44F1-A525-13B871D67AAD}" type="pres">
      <dgm:prSet presAssocID="{6ED0367D-1A2F-4EDB-B7B4-5D1EC30228A7}" presName="hierChild4" presStyleCnt="0"/>
      <dgm:spPr/>
    </dgm:pt>
    <dgm:pt modelId="{27081AD6-CC4C-497B-82C5-654772ACA155}" type="pres">
      <dgm:prSet presAssocID="{9A8B6F8A-ED41-4469-A20F-C459466123D7}" presName="Name10" presStyleLbl="parChTrans1D2" presStyleIdx="2" presStyleCnt="3"/>
      <dgm:spPr/>
    </dgm:pt>
    <dgm:pt modelId="{D80BF5E1-6ECC-421E-AF96-E3092415C35E}" type="pres">
      <dgm:prSet presAssocID="{AC2B40F8-8CBE-4353-9261-3E2E73824A85}" presName="hierRoot2" presStyleCnt="0"/>
      <dgm:spPr/>
    </dgm:pt>
    <dgm:pt modelId="{0F2FA409-7484-4E13-BFA6-956E7C1FB9FB}" type="pres">
      <dgm:prSet presAssocID="{AC2B40F8-8CBE-4353-9261-3E2E73824A85}" presName="composite2" presStyleCnt="0"/>
      <dgm:spPr/>
    </dgm:pt>
    <dgm:pt modelId="{4C1107D7-34BC-48AC-B958-C8B3C71523FC}" type="pres">
      <dgm:prSet presAssocID="{AC2B40F8-8CBE-4353-9261-3E2E73824A85}" presName="background2" presStyleLbl="node2" presStyleIdx="2" presStyleCnt="3"/>
      <dgm:spPr/>
    </dgm:pt>
    <dgm:pt modelId="{0E2B9CB1-D9E8-4B59-83A6-AFE1DED83944}" type="pres">
      <dgm:prSet presAssocID="{AC2B40F8-8CBE-4353-9261-3E2E73824A85}" presName="text2" presStyleLbl="fgAcc2" presStyleIdx="2" presStyleCnt="3" custScaleX="147763">
        <dgm:presLayoutVars>
          <dgm:chPref val="3"/>
        </dgm:presLayoutVars>
      </dgm:prSet>
      <dgm:spPr/>
    </dgm:pt>
    <dgm:pt modelId="{7AB9126C-8976-4DBB-AAB3-86E5C1F3AE34}" type="pres">
      <dgm:prSet presAssocID="{AC2B40F8-8CBE-4353-9261-3E2E73824A85}" presName="hierChild3" presStyleCnt="0"/>
      <dgm:spPr/>
    </dgm:pt>
  </dgm:ptLst>
  <dgm:cxnLst>
    <dgm:cxn modelId="{A8103C1D-C216-48F2-8807-2299ECE5750C}" srcId="{B59352B0-F42B-47AC-8174-C935BA130C92}" destId="{E9ED9B8D-1F3E-408E-8A31-5A43835C7835}" srcOrd="1" destOrd="0" parTransId="{2F0B2B50-43A6-43BA-A301-2BA7208DE97A}" sibTransId="{2466F8FA-D83D-4E22-8D1F-7B723BF5E311}"/>
    <dgm:cxn modelId="{423D7130-A283-4E15-8C34-7FC6AB5F1694}" type="presOf" srcId="{2F0B2B50-43A6-43BA-A301-2BA7208DE97A}" destId="{CD0F4AE5-8463-44C7-8F86-2403EE85B8D0}" srcOrd="0" destOrd="0" presId="urn:microsoft.com/office/officeart/2005/8/layout/hierarchy1"/>
    <dgm:cxn modelId="{4560F037-96CF-44B6-A160-305A174BE65A}" type="presOf" srcId="{A8E4485F-EEDF-4E0F-A2AF-35FA10A532E3}" destId="{80A6B56F-7001-4FB4-8EC0-60161D6936FB}" srcOrd="0" destOrd="0" presId="urn:microsoft.com/office/officeart/2005/8/layout/hierarchy1"/>
    <dgm:cxn modelId="{80005460-E547-447E-991B-336534F3491F}" type="presOf" srcId="{AC2B40F8-8CBE-4353-9261-3E2E73824A85}" destId="{0E2B9CB1-D9E8-4B59-83A6-AFE1DED83944}" srcOrd="0" destOrd="0" presId="urn:microsoft.com/office/officeart/2005/8/layout/hierarchy1"/>
    <dgm:cxn modelId="{69D62962-C2ED-4FA3-AAF6-B166E55CE53D}" type="presOf" srcId="{085EAEED-B8BB-4C09-AD41-0FCEF894F57C}" destId="{A8215FD7-43DF-4BFA-A2BC-CD73EBF299D5}" srcOrd="0" destOrd="0" presId="urn:microsoft.com/office/officeart/2005/8/layout/hierarchy1"/>
    <dgm:cxn modelId="{B3B60164-0B40-4E5A-A669-2062E2F29BFC}" type="presOf" srcId="{4BC7D0EB-0F4E-4901-A802-68A5E5430478}" destId="{AB9EEF66-7B4E-4E47-8385-173EFC8969BE}" srcOrd="0" destOrd="0" presId="urn:microsoft.com/office/officeart/2005/8/layout/hierarchy1"/>
    <dgm:cxn modelId="{5CD38D65-D947-4046-AD6E-9044F061A73A}" type="presOf" srcId="{9A8B6F8A-ED41-4469-A20F-C459466123D7}" destId="{27081AD6-CC4C-497B-82C5-654772ACA155}" srcOrd="0" destOrd="0" presId="urn:microsoft.com/office/officeart/2005/8/layout/hierarchy1"/>
    <dgm:cxn modelId="{858A7046-B1A3-4C41-8000-4CE73D8A3C77}" srcId="{941B15EC-1C63-4AE2-B991-D7B988D6C1BA}" destId="{B59352B0-F42B-47AC-8174-C935BA130C92}" srcOrd="0" destOrd="0" parTransId="{4BC7D0EB-0F4E-4901-A802-68A5E5430478}" sibTransId="{C9326D93-B81E-40F9-A66D-721F8A3DD98D}"/>
    <dgm:cxn modelId="{1AED5148-4B20-4952-B711-102C461E204B}" type="presOf" srcId="{B59352B0-F42B-47AC-8174-C935BA130C92}" destId="{397BD13E-1300-49AD-970D-2BB259217F64}" srcOrd="0" destOrd="0" presId="urn:microsoft.com/office/officeart/2005/8/layout/hierarchy1"/>
    <dgm:cxn modelId="{636DDA6E-1DC2-41ED-B058-F7D5650D1444}" type="presOf" srcId="{9606B905-94D5-4171-B216-7AE61AA53EB3}" destId="{9AF9E777-132E-4216-A117-964B1CF01040}" srcOrd="0" destOrd="0" presId="urn:microsoft.com/office/officeart/2005/8/layout/hierarchy1"/>
    <dgm:cxn modelId="{43184553-6B00-4596-B0E0-061785FFD23C}" srcId="{085EAEED-B8BB-4C09-AD41-0FCEF894F57C}" destId="{6ED0367D-1A2F-4EDB-B7B4-5D1EC30228A7}" srcOrd="0" destOrd="0" parTransId="{0D685F44-F7FA-4011-8822-2C55EB930F87}" sibTransId="{68966831-6523-48D2-82B2-984FC93CE501}"/>
    <dgm:cxn modelId="{E3EDBC80-068B-4BB1-9519-ACEDFE341405}" srcId="{941B15EC-1C63-4AE2-B991-D7B988D6C1BA}" destId="{AC2B40F8-8CBE-4353-9261-3E2E73824A85}" srcOrd="2" destOrd="0" parTransId="{9A8B6F8A-ED41-4469-A20F-C459466123D7}" sibTransId="{C1AB8DA8-F8EA-474D-9CEB-6E9F4619D70E}"/>
    <dgm:cxn modelId="{4A933382-45A0-4774-B9FB-4F7D8693696A}" type="presOf" srcId="{941B15EC-1C63-4AE2-B991-D7B988D6C1BA}" destId="{91E6AFFD-FCDB-4124-98E6-B89BDB641906}" srcOrd="0" destOrd="0" presId="urn:microsoft.com/office/officeart/2005/8/layout/hierarchy1"/>
    <dgm:cxn modelId="{FB30548D-73DF-46C5-AA0B-7250CCE2E003}" type="presOf" srcId="{E9ED9B8D-1F3E-408E-8A31-5A43835C7835}" destId="{98FD88E1-F6CC-4A5C-A88D-9DCC39E96C63}" srcOrd="0" destOrd="0" presId="urn:microsoft.com/office/officeart/2005/8/layout/hierarchy1"/>
    <dgm:cxn modelId="{F7EA1390-7C4A-4FD0-957D-72B56FC4891D}" srcId="{941B15EC-1C63-4AE2-B991-D7B988D6C1BA}" destId="{085EAEED-B8BB-4C09-AD41-0FCEF894F57C}" srcOrd="1" destOrd="0" parTransId="{BFE28B53-4142-4401-ADF7-093D4C34C2B6}" sibTransId="{793396D5-AB92-4AE3-8E27-AE2B6FCD832B}"/>
    <dgm:cxn modelId="{91CD2295-9083-4436-85B4-AE407939A629}" type="presOf" srcId="{6ED0367D-1A2F-4EDB-B7B4-5D1EC30228A7}" destId="{78E91523-31A7-45A2-841A-5BB063F97EAD}" srcOrd="0" destOrd="0" presId="urn:microsoft.com/office/officeart/2005/8/layout/hierarchy1"/>
    <dgm:cxn modelId="{5E0C97A6-409D-46AE-80EA-EE543A010FB4}" type="presOf" srcId="{58CA9223-C251-4533-8257-376F34FADEBD}" destId="{A60FCBF7-3AFD-4525-A0D0-8A32AA01322E}" srcOrd="0" destOrd="0" presId="urn:microsoft.com/office/officeart/2005/8/layout/hierarchy1"/>
    <dgm:cxn modelId="{6AA047A7-FBAD-4BD9-B705-50399E0B1CC8}" type="presOf" srcId="{0D685F44-F7FA-4011-8822-2C55EB930F87}" destId="{10DF6B43-E430-4C1B-B1CB-7F01372416F4}" srcOrd="0" destOrd="0" presId="urn:microsoft.com/office/officeart/2005/8/layout/hierarchy1"/>
    <dgm:cxn modelId="{BCF61FCA-69CE-41D7-A66A-5A5EB1EFE949}" srcId="{58CA9223-C251-4533-8257-376F34FADEBD}" destId="{941B15EC-1C63-4AE2-B991-D7B988D6C1BA}" srcOrd="0" destOrd="0" parTransId="{C8B3AC0F-4045-473C-8526-5FB5DD0B21F7}" sibTransId="{BD940F8C-9963-4A5A-B4E2-829DE3EA4302}"/>
    <dgm:cxn modelId="{109F24D7-CFA2-4A24-B9D3-464CD19EB509}" type="presOf" srcId="{BFE28B53-4142-4401-ADF7-093D4C34C2B6}" destId="{BB01D6AE-4A63-45F5-BE78-1A652A01BBA9}" srcOrd="0" destOrd="0" presId="urn:microsoft.com/office/officeart/2005/8/layout/hierarchy1"/>
    <dgm:cxn modelId="{9DEDC2D7-6839-476B-92A1-A82DB70366C1}" srcId="{B59352B0-F42B-47AC-8174-C935BA130C92}" destId="{A8E4485F-EEDF-4E0F-A2AF-35FA10A532E3}" srcOrd="0" destOrd="0" parTransId="{9606B905-94D5-4171-B216-7AE61AA53EB3}" sibTransId="{56D28770-4BA2-492E-883A-FED2180DC68F}"/>
    <dgm:cxn modelId="{10922CE5-8F83-4AD4-AE6C-8B53C7E8F303}" type="presParOf" srcId="{A60FCBF7-3AFD-4525-A0D0-8A32AA01322E}" destId="{7C8A1E9F-BA90-4D9F-9E3C-1F6E0A06CF58}" srcOrd="0" destOrd="0" presId="urn:microsoft.com/office/officeart/2005/8/layout/hierarchy1"/>
    <dgm:cxn modelId="{3DB491EE-8A01-4184-9154-E69AC39778B9}" type="presParOf" srcId="{7C8A1E9F-BA90-4D9F-9E3C-1F6E0A06CF58}" destId="{9313A5A7-C0E6-4EC4-90F5-E2B5F51D66FF}" srcOrd="0" destOrd="0" presId="urn:microsoft.com/office/officeart/2005/8/layout/hierarchy1"/>
    <dgm:cxn modelId="{198DDBC8-2CAE-4AD7-9D98-2AE5E4EF55BC}" type="presParOf" srcId="{9313A5A7-C0E6-4EC4-90F5-E2B5F51D66FF}" destId="{D2406064-8628-4747-99E9-CC1EC562273D}" srcOrd="0" destOrd="0" presId="urn:microsoft.com/office/officeart/2005/8/layout/hierarchy1"/>
    <dgm:cxn modelId="{1D67C576-7095-4F19-AD6E-7A72AD2015BB}" type="presParOf" srcId="{9313A5A7-C0E6-4EC4-90F5-E2B5F51D66FF}" destId="{91E6AFFD-FCDB-4124-98E6-B89BDB641906}" srcOrd="1" destOrd="0" presId="urn:microsoft.com/office/officeart/2005/8/layout/hierarchy1"/>
    <dgm:cxn modelId="{2777DB21-66BA-4BD9-9646-177C903DCDF2}" type="presParOf" srcId="{7C8A1E9F-BA90-4D9F-9E3C-1F6E0A06CF58}" destId="{9F9AF072-646A-44DA-9C2C-CDFBC14D9F5C}" srcOrd="1" destOrd="0" presId="urn:microsoft.com/office/officeart/2005/8/layout/hierarchy1"/>
    <dgm:cxn modelId="{2217E056-0570-4439-ADF7-766CCB74F492}" type="presParOf" srcId="{9F9AF072-646A-44DA-9C2C-CDFBC14D9F5C}" destId="{AB9EEF66-7B4E-4E47-8385-173EFC8969BE}" srcOrd="0" destOrd="0" presId="urn:microsoft.com/office/officeart/2005/8/layout/hierarchy1"/>
    <dgm:cxn modelId="{69E23E0B-4818-4C4F-B847-36CE00D74D0B}" type="presParOf" srcId="{9F9AF072-646A-44DA-9C2C-CDFBC14D9F5C}" destId="{99A17DF5-115C-45E9-B703-690E2B0E972B}" srcOrd="1" destOrd="0" presId="urn:microsoft.com/office/officeart/2005/8/layout/hierarchy1"/>
    <dgm:cxn modelId="{0F70E949-7C99-4D0B-AA19-9C6C4A74442D}" type="presParOf" srcId="{99A17DF5-115C-45E9-B703-690E2B0E972B}" destId="{9936F26D-2B3D-4129-A1BB-72A04A91B28E}" srcOrd="0" destOrd="0" presId="urn:microsoft.com/office/officeart/2005/8/layout/hierarchy1"/>
    <dgm:cxn modelId="{B39101B6-13CA-496D-B212-85033ACE0D5C}" type="presParOf" srcId="{9936F26D-2B3D-4129-A1BB-72A04A91B28E}" destId="{EB54A6F2-BC32-4B72-AD91-70BA80F9DAE3}" srcOrd="0" destOrd="0" presId="urn:microsoft.com/office/officeart/2005/8/layout/hierarchy1"/>
    <dgm:cxn modelId="{DDDAC0E4-41BE-472A-A009-185C4BC33151}" type="presParOf" srcId="{9936F26D-2B3D-4129-A1BB-72A04A91B28E}" destId="{397BD13E-1300-49AD-970D-2BB259217F64}" srcOrd="1" destOrd="0" presId="urn:microsoft.com/office/officeart/2005/8/layout/hierarchy1"/>
    <dgm:cxn modelId="{8FD60039-145A-4204-83B4-408B336B45A2}" type="presParOf" srcId="{99A17DF5-115C-45E9-B703-690E2B0E972B}" destId="{B1220168-78E9-4DB8-9E6D-D269E79DD9CF}" srcOrd="1" destOrd="0" presId="urn:microsoft.com/office/officeart/2005/8/layout/hierarchy1"/>
    <dgm:cxn modelId="{594B3382-5DEF-4F8A-BE58-16F68BF2C966}" type="presParOf" srcId="{B1220168-78E9-4DB8-9E6D-D269E79DD9CF}" destId="{9AF9E777-132E-4216-A117-964B1CF01040}" srcOrd="0" destOrd="0" presId="urn:microsoft.com/office/officeart/2005/8/layout/hierarchy1"/>
    <dgm:cxn modelId="{8AA2FE12-49C6-4DC5-A433-F7ACC41E5862}" type="presParOf" srcId="{B1220168-78E9-4DB8-9E6D-D269E79DD9CF}" destId="{2A752076-C0D0-4351-A3CF-AAD88DA64D7D}" srcOrd="1" destOrd="0" presId="urn:microsoft.com/office/officeart/2005/8/layout/hierarchy1"/>
    <dgm:cxn modelId="{01936792-7761-4DB0-A282-732F8DA6B761}" type="presParOf" srcId="{2A752076-C0D0-4351-A3CF-AAD88DA64D7D}" destId="{8176D04D-AEC7-4D68-97F0-A6471A205736}" srcOrd="0" destOrd="0" presId="urn:microsoft.com/office/officeart/2005/8/layout/hierarchy1"/>
    <dgm:cxn modelId="{D3714CE5-D6B1-4D08-9512-4969884E26E4}" type="presParOf" srcId="{8176D04D-AEC7-4D68-97F0-A6471A205736}" destId="{AA1AF4BA-CA6A-4FFC-97E6-60F194207393}" srcOrd="0" destOrd="0" presId="urn:microsoft.com/office/officeart/2005/8/layout/hierarchy1"/>
    <dgm:cxn modelId="{FBC3FDE9-3823-4955-96B5-1E392026489B}" type="presParOf" srcId="{8176D04D-AEC7-4D68-97F0-A6471A205736}" destId="{80A6B56F-7001-4FB4-8EC0-60161D6936FB}" srcOrd="1" destOrd="0" presId="urn:microsoft.com/office/officeart/2005/8/layout/hierarchy1"/>
    <dgm:cxn modelId="{F586273C-012F-4181-9598-CE6030D47D43}" type="presParOf" srcId="{2A752076-C0D0-4351-A3CF-AAD88DA64D7D}" destId="{FA3DFA8B-5E97-4064-85A3-2EDAA5891EE9}" srcOrd="1" destOrd="0" presId="urn:microsoft.com/office/officeart/2005/8/layout/hierarchy1"/>
    <dgm:cxn modelId="{B0BD80CD-F053-492C-9DE2-382FE8D311B5}" type="presParOf" srcId="{B1220168-78E9-4DB8-9E6D-D269E79DD9CF}" destId="{CD0F4AE5-8463-44C7-8F86-2403EE85B8D0}" srcOrd="2" destOrd="0" presId="urn:microsoft.com/office/officeart/2005/8/layout/hierarchy1"/>
    <dgm:cxn modelId="{A65FE788-2582-4C3E-8A82-DDA5D10182EE}" type="presParOf" srcId="{B1220168-78E9-4DB8-9E6D-D269E79DD9CF}" destId="{42130CCF-238C-4899-97CF-5F9FF047B3EE}" srcOrd="3" destOrd="0" presId="urn:microsoft.com/office/officeart/2005/8/layout/hierarchy1"/>
    <dgm:cxn modelId="{74723055-5749-481A-BA0D-411A93B6AF2F}" type="presParOf" srcId="{42130CCF-238C-4899-97CF-5F9FF047B3EE}" destId="{5C4B05A8-662E-465B-9175-B9379AFBCC2E}" srcOrd="0" destOrd="0" presId="urn:microsoft.com/office/officeart/2005/8/layout/hierarchy1"/>
    <dgm:cxn modelId="{D20EAD8E-DA7C-4AFC-A7F1-A89E6FFC4670}" type="presParOf" srcId="{5C4B05A8-662E-465B-9175-B9379AFBCC2E}" destId="{015D06A0-27E7-4AA8-8FBB-DEA9DB6B00D0}" srcOrd="0" destOrd="0" presId="urn:microsoft.com/office/officeart/2005/8/layout/hierarchy1"/>
    <dgm:cxn modelId="{AABCF877-84DD-4BEC-9974-E6921C5A4466}" type="presParOf" srcId="{5C4B05A8-662E-465B-9175-B9379AFBCC2E}" destId="{98FD88E1-F6CC-4A5C-A88D-9DCC39E96C63}" srcOrd="1" destOrd="0" presId="urn:microsoft.com/office/officeart/2005/8/layout/hierarchy1"/>
    <dgm:cxn modelId="{522C1255-F8A5-4BFA-9B74-F368019A43CA}" type="presParOf" srcId="{42130CCF-238C-4899-97CF-5F9FF047B3EE}" destId="{700DFF6F-FB7C-4D83-BD02-C477B63A35EA}" srcOrd="1" destOrd="0" presId="urn:microsoft.com/office/officeart/2005/8/layout/hierarchy1"/>
    <dgm:cxn modelId="{57DA4225-918C-4311-8CAB-A935E88528D5}" type="presParOf" srcId="{9F9AF072-646A-44DA-9C2C-CDFBC14D9F5C}" destId="{BB01D6AE-4A63-45F5-BE78-1A652A01BBA9}" srcOrd="2" destOrd="0" presId="urn:microsoft.com/office/officeart/2005/8/layout/hierarchy1"/>
    <dgm:cxn modelId="{3786CF22-FCE8-48D5-A85D-E3F866261536}" type="presParOf" srcId="{9F9AF072-646A-44DA-9C2C-CDFBC14D9F5C}" destId="{2C698A48-1AEC-429D-AAE6-C917115B1478}" srcOrd="3" destOrd="0" presId="urn:microsoft.com/office/officeart/2005/8/layout/hierarchy1"/>
    <dgm:cxn modelId="{D0943A02-7E52-4E5F-B1EF-B882ED850041}" type="presParOf" srcId="{2C698A48-1AEC-429D-AAE6-C917115B1478}" destId="{46B3ACE0-2915-47EA-9596-C68C13A0A616}" srcOrd="0" destOrd="0" presId="urn:microsoft.com/office/officeart/2005/8/layout/hierarchy1"/>
    <dgm:cxn modelId="{2FD0AE92-C01F-4E49-BD73-F48E168CE41A}" type="presParOf" srcId="{46B3ACE0-2915-47EA-9596-C68C13A0A616}" destId="{E0E05C8C-BD9F-4CC7-9B3B-1B65CAD29B28}" srcOrd="0" destOrd="0" presId="urn:microsoft.com/office/officeart/2005/8/layout/hierarchy1"/>
    <dgm:cxn modelId="{6F1DA7BF-A257-4DF1-9E03-69A9589D1844}" type="presParOf" srcId="{46B3ACE0-2915-47EA-9596-C68C13A0A616}" destId="{A8215FD7-43DF-4BFA-A2BC-CD73EBF299D5}" srcOrd="1" destOrd="0" presId="urn:microsoft.com/office/officeart/2005/8/layout/hierarchy1"/>
    <dgm:cxn modelId="{2018D04A-DF51-4A67-AB44-A3BC223C9DCC}" type="presParOf" srcId="{2C698A48-1AEC-429D-AAE6-C917115B1478}" destId="{35B83BFD-F597-462A-803C-D6B4522B5322}" srcOrd="1" destOrd="0" presId="urn:microsoft.com/office/officeart/2005/8/layout/hierarchy1"/>
    <dgm:cxn modelId="{EBAD55FA-A02E-4768-A477-A75E8DF241F0}" type="presParOf" srcId="{35B83BFD-F597-462A-803C-D6B4522B5322}" destId="{10DF6B43-E430-4C1B-B1CB-7F01372416F4}" srcOrd="0" destOrd="0" presId="urn:microsoft.com/office/officeart/2005/8/layout/hierarchy1"/>
    <dgm:cxn modelId="{18B429B0-03BE-4128-96A4-F47471BC26BE}" type="presParOf" srcId="{35B83BFD-F597-462A-803C-D6B4522B5322}" destId="{0FAE4F6F-BFD4-4F1E-BBEB-F71B5DAD6103}" srcOrd="1" destOrd="0" presId="urn:microsoft.com/office/officeart/2005/8/layout/hierarchy1"/>
    <dgm:cxn modelId="{6B6AA960-4890-40B0-9446-B00AF19F23E3}" type="presParOf" srcId="{0FAE4F6F-BFD4-4F1E-BBEB-F71B5DAD6103}" destId="{E3DB1CAA-AD5E-4AB8-AD82-C9BACF3067AB}" srcOrd="0" destOrd="0" presId="urn:microsoft.com/office/officeart/2005/8/layout/hierarchy1"/>
    <dgm:cxn modelId="{05F951A8-6158-41CE-990A-965FDFBBA1E5}" type="presParOf" srcId="{E3DB1CAA-AD5E-4AB8-AD82-C9BACF3067AB}" destId="{E29C39A8-640D-4107-B9B6-A49924B48E60}" srcOrd="0" destOrd="0" presId="urn:microsoft.com/office/officeart/2005/8/layout/hierarchy1"/>
    <dgm:cxn modelId="{6967BA60-8D37-460C-9272-95B7581D0BC6}" type="presParOf" srcId="{E3DB1CAA-AD5E-4AB8-AD82-C9BACF3067AB}" destId="{78E91523-31A7-45A2-841A-5BB063F97EAD}" srcOrd="1" destOrd="0" presId="urn:microsoft.com/office/officeart/2005/8/layout/hierarchy1"/>
    <dgm:cxn modelId="{BA76E3CD-53B1-4249-B3F8-071338931882}" type="presParOf" srcId="{0FAE4F6F-BFD4-4F1E-BBEB-F71B5DAD6103}" destId="{03E3D5B6-321A-44F1-A525-13B871D67AAD}" srcOrd="1" destOrd="0" presId="urn:microsoft.com/office/officeart/2005/8/layout/hierarchy1"/>
    <dgm:cxn modelId="{E05A7F4F-5167-4842-8EE9-8747D68CE985}" type="presParOf" srcId="{9F9AF072-646A-44DA-9C2C-CDFBC14D9F5C}" destId="{27081AD6-CC4C-497B-82C5-654772ACA155}" srcOrd="4" destOrd="0" presId="urn:microsoft.com/office/officeart/2005/8/layout/hierarchy1"/>
    <dgm:cxn modelId="{3B9D7180-EE1E-4E11-88B9-328163A09CDC}" type="presParOf" srcId="{9F9AF072-646A-44DA-9C2C-CDFBC14D9F5C}" destId="{D80BF5E1-6ECC-421E-AF96-E3092415C35E}" srcOrd="5" destOrd="0" presId="urn:microsoft.com/office/officeart/2005/8/layout/hierarchy1"/>
    <dgm:cxn modelId="{1E6BB7D9-40EC-4DFE-9735-C5A4A1761334}" type="presParOf" srcId="{D80BF5E1-6ECC-421E-AF96-E3092415C35E}" destId="{0F2FA409-7484-4E13-BFA6-956E7C1FB9FB}" srcOrd="0" destOrd="0" presId="urn:microsoft.com/office/officeart/2005/8/layout/hierarchy1"/>
    <dgm:cxn modelId="{EE385194-D083-41BB-A417-B4C3689DAF68}" type="presParOf" srcId="{0F2FA409-7484-4E13-BFA6-956E7C1FB9FB}" destId="{4C1107D7-34BC-48AC-B958-C8B3C71523FC}" srcOrd="0" destOrd="0" presId="urn:microsoft.com/office/officeart/2005/8/layout/hierarchy1"/>
    <dgm:cxn modelId="{753E11D5-94F0-444C-B872-56572F85F365}" type="presParOf" srcId="{0F2FA409-7484-4E13-BFA6-956E7C1FB9FB}" destId="{0E2B9CB1-D9E8-4B59-83A6-AFE1DED83944}" srcOrd="1" destOrd="0" presId="urn:microsoft.com/office/officeart/2005/8/layout/hierarchy1"/>
    <dgm:cxn modelId="{2147F4C8-BD02-4C8D-8F5B-4F2247A17DEF}" type="presParOf" srcId="{D80BF5E1-6ECC-421E-AF96-E3092415C35E}" destId="{7AB9126C-8976-4DBB-AAB3-86E5C1F3AE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AB6E4-6453-4ED6-920C-764ECC6B3E70}"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ru-RU"/>
        </a:p>
      </dgm:t>
    </dgm:pt>
    <dgm:pt modelId="{7231D294-BFEA-47E0-8C64-BCD78AB1FC63}">
      <dgm:prSet phldrT="[Текст]" custT="1"/>
      <dgm:spPr/>
      <dgm:t>
        <a:bodyPr/>
        <a:lstStyle/>
        <a:p>
          <a:r>
            <a:rPr lang="kk-KZ" sz="1800" dirty="0">
              <a:latin typeface="Times New Roman" panose="02020603050405020304" pitchFamily="18" charset="0"/>
              <a:cs typeface="Times New Roman" panose="02020603050405020304" pitchFamily="18" charset="0"/>
            </a:rPr>
            <a:t>1940 жылдардағы Мак Каллок пен Питстің жұмыстарынан көріне бастаған, олар кез-келген логикалық және арифметикалық алгоритмдерді нейрондық желілер көмегімен жүзеге асыруға болатынын көрсетті. </a:t>
          </a:r>
          <a:endParaRPr lang="ru-RU" sz="1800" dirty="0">
            <a:latin typeface="Times New Roman" panose="02020603050405020304" pitchFamily="18" charset="0"/>
            <a:cs typeface="Times New Roman" panose="02020603050405020304" pitchFamily="18" charset="0"/>
          </a:endParaRPr>
        </a:p>
      </dgm:t>
    </dgm:pt>
    <dgm:pt modelId="{D6F1EF98-882C-4189-B6D2-275788FA59AF}" type="parTrans" cxnId="{018EDDFC-ADA4-421B-9AD0-447DB4CA09F7}">
      <dgm:prSet/>
      <dgm:spPr/>
      <dgm:t>
        <a:bodyPr/>
        <a:lstStyle/>
        <a:p>
          <a:endParaRPr lang="ru-RU"/>
        </a:p>
      </dgm:t>
    </dgm:pt>
    <dgm:pt modelId="{FE78E5B1-0B56-4557-9CC8-04443DA5058C}" type="sibTrans" cxnId="{018EDDFC-ADA4-421B-9AD0-447DB4CA09F7}">
      <dgm:prSet/>
      <dgm:spPr/>
      <dgm:t>
        <a:bodyPr/>
        <a:lstStyle/>
        <a:p>
          <a:endParaRPr lang="ru-RU" dirty="0"/>
        </a:p>
      </dgm:t>
    </dgm:pt>
    <dgm:pt modelId="{1BBDEAF5-4B4F-4523-91D3-2583EDEE28F8}">
      <dgm:prSet phldrT="[Текст]" custT="1"/>
      <dgm:spPr/>
      <dgm:t>
        <a:bodyPr/>
        <a:lstStyle/>
        <a:p>
          <a:r>
            <a:rPr lang="kk-KZ" sz="1800" dirty="0">
              <a:latin typeface="Times New Roman" panose="02020603050405020304" pitchFamily="18" charset="0"/>
              <a:cs typeface="Times New Roman" panose="02020603050405020304" pitchFamily="18" charset="0"/>
            </a:rPr>
            <a:t>1949 жылы нейрондық желілерді үйренудің бастапқы нүктесі болатын заңды қалаған Дональд Олдинг Хэбб модельін атап өту керек. Дональд Олдинг Хэбб теориясы өзін-өзі үйренудің өзіндік үлгісі болып табылады. онда тестілеу жүйесі экспериментатордың араласуынсыз қажетті тапсырманы орындау үшін үйретіледі.</a:t>
          </a:r>
          <a:endParaRPr lang="ru-RU" sz="1800" dirty="0">
            <a:latin typeface="Times New Roman" panose="02020603050405020304" pitchFamily="18" charset="0"/>
            <a:cs typeface="Times New Roman" panose="02020603050405020304" pitchFamily="18" charset="0"/>
          </a:endParaRPr>
        </a:p>
      </dgm:t>
    </dgm:pt>
    <dgm:pt modelId="{63EB6678-10EA-40AF-8630-0A4614062DB0}" type="parTrans" cxnId="{5BB3134E-7017-4F10-AF71-DFC4A00CA0B3}">
      <dgm:prSet/>
      <dgm:spPr/>
      <dgm:t>
        <a:bodyPr/>
        <a:lstStyle/>
        <a:p>
          <a:endParaRPr lang="ru-RU"/>
        </a:p>
      </dgm:t>
    </dgm:pt>
    <dgm:pt modelId="{E9C3A358-635E-4457-BA4D-503AB80ACA72}" type="sibTrans" cxnId="{5BB3134E-7017-4F10-AF71-DFC4A00CA0B3}">
      <dgm:prSet/>
      <dgm:spPr/>
      <dgm:t>
        <a:bodyPr/>
        <a:lstStyle/>
        <a:p>
          <a:endParaRPr lang="ru-RU" dirty="0"/>
        </a:p>
      </dgm:t>
    </dgm:pt>
    <dgm:pt modelId="{5C148FF1-14F5-4642-A3EC-31A786C2F208}">
      <dgm:prSet phldrT="[Текст]" custT="1"/>
      <dgm:spPr/>
      <dgm:t>
        <a:bodyPr/>
        <a:lstStyle/>
        <a:p>
          <a:r>
            <a:rPr lang="kk-KZ" sz="1600" dirty="0">
              <a:latin typeface="Times New Roman" panose="02020603050405020304" pitchFamily="18" charset="0"/>
              <a:cs typeface="Times New Roman" panose="02020603050405020304" pitchFamily="18" charset="0"/>
            </a:rPr>
            <a:t>Ф.Розенблактың 1958 жылы объектілерді жіктеуге арналған </a:t>
          </a:r>
          <a:r>
            <a:rPr lang="kk-KZ" sz="1600" dirty="0" err="1">
              <a:latin typeface="Times New Roman" panose="02020603050405020304" pitchFamily="18" charset="0"/>
              <a:cs typeface="Times New Roman" panose="02020603050405020304" pitchFamily="18" charset="0"/>
            </a:rPr>
            <a:t>персептрон</a:t>
          </a:r>
          <a:r>
            <a:rPr lang="kk-KZ" sz="1600" dirty="0">
              <a:latin typeface="Times New Roman" panose="02020603050405020304" pitchFamily="18" charset="0"/>
              <a:cs typeface="Times New Roman" panose="02020603050405020304" pitchFamily="18" charset="0"/>
            </a:rPr>
            <a:t> деп аталатын нейрондық ұсынды, персептронның үйлесу теоремасына және қарапайым персептронның мүмкіндіктерінің шектеулілігін көрсеткен. </a:t>
          </a:r>
          <a:r>
            <a:rPr lang="ru-RU" sz="1600" dirty="0">
              <a:latin typeface="Times New Roman" panose="02020603050405020304" pitchFamily="18" charset="0"/>
              <a:cs typeface="Times New Roman" panose="02020603050405020304" pitchFamily="18" charset="0"/>
            </a:rPr>
            <a:t>Сонымен қатар, </a:t>
          </a:r>
          <a:r>
            <a:rPr lang="ru-RU" sz="1600" dirty="0" err="1">
              <a:latin typeface="Times New Roman" panose="02020603050405020304" pitchFamily="18" charset="0"/>
              <a:cs typeface="Times New Roman" panose="02020603050405020304" pitchFamily="18" charset="0"/>
            </a:rPr>
            <a:t>дайындалған</a:t>
          </a:r>
          <a:r>
            <a:rPr lang="ru-RU" sz="1600" dirty="0">
              <a:latin typeface="Times New Roman" panose="02020603050405020304" pitchFamily="18" charset="0"/>
              <a:cs typeface="Times New Roman" panose="02020603050405020304" pitchFamily="18" charset="0"/>
            </a:rPr>
            <a:t> персептрон бұрын қолданылмаған нысандарды өз бетінше жіктеуге қабілетті болды, алайда қателіктерде жоқ емес еді.</a:t>
          </a:r>
        </a:p>
      </dgm:t>
    </dgm:pt>
    <dgm:pt modelId="{C2F14F60-3907-4A02-93CF-BBD2F05641CE}" type="parTrans" cxnId="{4048050C-2DB3-4959-AD03-45420ECB76A2}">
      <dgm:prSet/>
      <dgm:spPr/>
      <dgm:t>
        <a:bodyPr/>
        <a:lstStyle/>
        <a:p>
          <a:endParaRPr lang="ru-RU"/>
        </a:p>
      </dgm:t>
    </dgm:pt>
    <dgm:pt modelId="{9CC18242-3F38-426E-844C-3F83CC418B91}" type="sibTrans" cxnId="{4048050C-2DB3-4959-AD03-45420ECB76A2}">
      <dgm:prSet/>
      <dgm:spPr/>
      <dgm:t>
        <a:bodyPr/>
        <a:lstStyle/>
        <a:p>
          <a:endParaRPr lang="ru-RU" dirty="0"/>
        </a:p>
      </dgm:t>
    </dgm:pt>
    <dgm:pt modelId="{CCD1E8CA-0562-49F5-B490-EE3EF4B1AC82}">
      <dgm:prSet phldrT="[Текст]" custT="1"/>
      <dgm:spPr/>
      <dgm:t>
        <a:bodyPr/>
        <a:lstStyle/>
        <a:p>
          <a:r>
            <a:rPr lang="ru-RU" sz="1600" dirty="0">
              <a:latin typeface="Times New Roman" panose="02020603050405020304" pitchFamily="18" charset="0"/>
              <a:cs typeface="Times New Roman" panose="02020603050405020304" pitchFamily="18" charset="0"/>
            </a:rPr>
            <a:t>1980 жылдардың басынан жасанды нейрондық желілерге деген қызығушылық қайта жандандырыла түсті. 1982 жылы Американдық биофизик Дж.Хопфилд нейрондық желінің дербес түрін ұсынды, ол өз атымен аталды, және осы Дж.Хопфилдтің туындысы пайда болғаннан соң нейрондық желілерге деген қызығушылық күрт өсті</a:t>
          </a:r>
          <a:r>
            <a:rPr lang="ru-RU" sz="1800" dirty="0"/>
            <a:t>. </a:t>
          </a:r>
          <a:endParaRPr lang="ru-RU" sz="1800" dirty="0">
            <a:latin typeface="Times New Roman" panose="02020603050405020304" pitchFamily="18" charset="0"/>
            <a:cs typeface="Times New Roman" panose="02020603050405020304" pitchFamily="18" charset="0"/>
          </a:endParaRPr>
        </a:p>
      </dgm:t>
    </dgm:pt>
    <dgm:pt modelId="{6013A177-B3E2-40B1-BFF1-387A5CBAAE17}" type="parTrans" cxnId="{BE93625C-5616-4E1F-8481-4548344AE4E3}">
      <dgm:prSet/>
      <dgm:spPr/>
      <dgm:t>
        <a:bodyPr/>
        <a:lstStyle/>
        <a:p>
          <a:endParaRPr lang="ru-RU"/>
        </a:p>
      </dgm:t>
    </dgm:pt>
    <dgm:pt modelId="{E6FDF00C-C1DA-40A8-9ECE-7F1172BE59A2}" type="sibTrans" cxnId="{BE93625C-5616-4E1F-8481-4548344AE4E3}">
      <dgm:prSet/>
      <dgm:spPr/>
      <dgm:t>
        <a:bodyPr/>
        <a:lstStyle/>
        <a:p>
          <a:endParaRPr lang="ru-RU"/>
        </a:p>
      </dgm:t>
    </dgm:pt>
    <dgm:pt modelId="{0B8A5E4A-582C-47DB-BE34-1D80DD17F279}" type="pres">
      <dgm:prSet presAssocID="{356AB6E4-6453-4ED6-920C-764ECC6B3E70}" presName="outerComposite" presStyleCnt="0">
        <dgm:presLayoutVars>
          <dgm:chMax val="5"/>
          <dgm:dir/>
          <dgm:resizeHandles val="exact"/>
        </dgm:presLayoutVars>
      </dgm:prSet>
      <dgm:spPr/>
    </dgm:pt>
    <dgm:pt modelId="{736F3474-4ED1-414E-9FCA-3C2135960E7C}" type="pres">
      <dgm:prSet presAssocID="{356AB6E4-6453-4ED6-920C-764ECC6B3E70}" presName="dummyMaxCanvas" presStyleCnt="0">
        <dgm:presLayoutVars/>
      </dgm:prSet>
      <dgm:spPr/>
    </dgm:pt>
    <dgm:pt modelId="{63113142-6BCF-452D-B09C-CDC98E949ABA}" type="pres">
      <dgm:prSet presAssocID="{356AB6E4-6453-4ED6-920C-764ECC6B3E70}" presName="FourNodes_1" presStyleLbl="node1" presStyleIdx="0" presStyleCnt="4" custScaleX="108560">
        <dgm:presLayoutVars>
          <dgm:bulletEnabled val="1"/>
        </dgm:presLayoutVars>
      </dgm:prSet>
      <dgm:spPr/>
    </dgm:pt>
    <dgm:pt modelId="{488CDB46-C1E4-4E80-94E2-675F9B740153}" type="pres">
      <dgm:prSet presAssocID="{356AB6E4-6453-4ED6-920C-764ECC6B3E70}" presName="FourNodes_2" presStyleLbl="node1" presStyleIdx="1" presStyleCnt="4" custScaleX="108560">
        <dgm:presLayoutVars>
          <dgm:bulletEnabled val="1"/>
        </dgm:presLayoutVars>
      </dgm:prSet>
      <dgm:spPr/>
    </dgm:pt>
    <dgm:pt modelId="{E3B10092-A1FE-44EB-A8EB-804BAF857B75}" type="pres">
      <dgm:prSet presAssocID="{356AB6E4-6453-4ED6-920C-764ECC6B3E70}" presName="FourNodes_3" presStyleLbl="node1" presStyleIdx="2" presStyleCnt="4" custScaleX="108560">
        <dgm:presLayoutVars>
          <dgm:bulletEnabled val="1"/>
        </dgm:presLayoutVars>
      </dgm:prSet>
      <dgm:spPr/>
    </dgm:pt>
    <dgm:pt modelId="{36D0E33D-D70C-471F-BF92-AD710ECDD44C}" type="pres">
      <dgm:prSet presAssocID="{356AB6E4-6453-4ED6-920C-764ECC6B3E70}" presName="FourNodes_4" presStyleLbl="node1" presStyleIdx="3" presStyleCnt="4" custScaleX="108560">
        <dgm:presLayoutVars>
          <dgm:bulletEnabled val="1"/>
        </dgm:presLayoutVars>
      </dgm:prSet>
      <dgm:spPr/>
    </dgm:pt>
    <dgm:pt modelId="{3B0FA260-FE94-4792-8F1E-6941DF658586}" type="pres">
      <dgm:prSet presAssocID="{356AB6E4-6453-4ED6-920C-764ECC6B3E70}" presName="FourConn_1-2" presStyleLbl="fgAccFollowNode1" presStyleIdx="0" presStyleCnt="3">
        <dgm:presLayoutVars>
          <dgm:bulletEnabled val="1"/>
        </dgm:presLayoutVars>
      </dgm:prSet>
      <dgm:spPr/>
    </dgm:pt>
    <dgm:pt modelId="{F65D052F-3A5D-45B4-80CC-9EE7D96E258F}" type="pres">
      <dgm:prSet presAssocID="{356AB6E4-6453-4ED6-920C-764ECC6B3E70}" presName="FourConn_2-3" presStyleLbl="fgAccFollowNode1" presStyleIdx="1" presStyleCnt="3">
        <dgm:presLayoutVars>
          <dgm:bulletEnabled val="1"/>
        </dgm:presLayoutVars>
      </dgm:prSet>
      <dgm:spPr/>
    </dgm:pt>
    <dgm:pt modelId="{9166287B-3032-4F80-BF29-34E02D58ABFB}" type="pres">
      <dgm:prSet presAssocID="{356AB6E4-6453-4ED6-920C-764ECC6B3E70}" presName="FourConn_3-4" presStyleLbl="fgAccFollowNode1" presStyleIdx="2" presStyleCnt="3">
        <dgm:presLayoutVars>
          <dgm:bulletEnabled val="1"/>
        </dgm:presLayoutVars>
      </dgm:prSet>
      <dgm:spPr/>
    </dgm:pt>
    <dgm:pt modelId="{EA4B7CED-BEEA-4516-8998-6C68E1EA0FF6}" type="pres">
      <dgm:prSet presAssocID="{356AB6E4-6453-4ED6-920C-764ECC6B3E70}" presName="FourNodes_1_text" presStyleLbl="node1" presStyleIdx="3" presStyleCnt="4">
        <dgm:presLayoutVars>
          <dgm:bulletEnabled val="1"/>
        </dgm:presLayoutVars>
      </dgm:prSet>
      <dgm:spPr/>
    </dgm:pt>
    <dgm:pt modelId="{321158DD-8592-4178-9369-3DFBDB663D4E}" type="pres">
      <dgm:prSet presAssocID="{356AB6E4-6453-4ED6-920C-764ECC6B3E70}" presName="FourNodes_2_text" presStyleLbl="node1" presStyleIdx="3" presStyleCnt="4">
        <dgm:presLayoutVars>
          <dgm:bulletEnabled val="1"/>
        </dgm:presLayoutVars>
      </dgm:prSet>
      <dgm:spPr/>
    </dgm:pt>
    <dgm:pt modelId="{F198F3BD-EC60-45B7-A045-079AF11D6B1F}" type="pres">
      <dgm:prSet presAssocID="{356AB6E4-6453-4ED6-920C-764ECC6B3E70}" presName="FourNodes_3_text" presStyleLbl="node1" presStyleIdx="3" presStyleCnt="4">
        <dgm:presLayoutVars>
          <dgm:bulletEnabled val="1"/>
        </dgm:presLayoutVars>
      </dgm:prSet>
      <dgm:spPr/>
    </dgm:pt>
    <dgm:pt modelId="{35DEAB5C-F602-4F81-908F-70D9C40544A9}" type="pres">
      <dgm:prSet presAssocID="{356AB6E4-6453-4ED6-920C-764ECC6B3E70}" presName="FourNodes_4_text" presStyleLbl="node1" presStyleIdx="3" presStyleCnt="4">
        <dgm:presLayoutVars>
          <dgm:bulletEnabled val="1"/>
        </dgm:presLayoutVars>
      </dgm:prSet>
      <dgm:spPr/>
    </dgm:pt>
  </dgm:ptLst>
  <dgm:cxnLst>
    <dgm:cxn modelId="{40377009-6E86-49C5-A88A-7FF6807B0F6D}" type="presOf" srcId="{7231D294-BFEA-47E0-8C64-BCD78AB1FC63}" destId="{EA4B7CED-BEEA-4516-8998-6C68E1EA0FF6}" srcOrd="1" destOrd="0" presId="urn:microsoft.com/office/officeart/2005/8/layout/vProcess5"/>
    <dgm:cxn modelId="{4048050C-2DB3-4959-AD03-45420ECB76A2}" srcId="{356AB6E4-6453-4ED6-920C-764ECC6B3E70}" destId="{5C148FF1-14F5-4642-A3EC-31A786C2F208}" srcOrd="2" destOrd="0" parTransId="{C2F14F60-3907-4A02-93CF-BBD2F05641CE}" sibTransId="{9CC18242-3F38-426E-844C-3F83CC418B91}"/>
    <dgm:cxn modelId="{D38FCF27-E9D5-48EC-BC9D-6568BAD89BE5}" type="presOf" srcId="{CCD1E8CA-0562-49F5-B490-EE3EF4B1AC82}" destId="{36D0E33D-D70C-471F-BF92-AD710ECDD44C}" srcOrd="0" destOrd="0" presId="urn:microsoft.com/office/officeart/2005/8/layout/vProcess5"/>
    <dgm:cxn modelId="{CD559D33-8DB2-41D1-B1DA-4F746CA86077}" type="presOf" srcId="{1BBDEAF5-4B4F-4523-91D3-2583EDEE28F8}" destId="{488CDB46-C1E4-4E80-94E2-675F9B740153}" srcOrd="0" destOrd="0" presId="urn:microsoft.com/office/officeart/2005/8/layout/vProcess5"/>
    <dgm:cxn modelId="{BE93625C-5616-4E1F-8481-4548344AE4E3}" srcId="{356AB6E4-6453-4ED6-920C-764ECC6B3E70}" destId="{CCD1E8CA-0562-49F5-B490-EE3EF4B1AC82}" srcOrd="3" destOrd="0" parTransId="{6013A177-B3E2-40B1-BFF1-387A5CBAAE17}" sibTransId="{E6FDF00C-C1DA-40A8-9ECE-7F1172BE59A2}"/>
    <dgm:cxn modelId="{6862165E-C36D-4ECF-BE69-620B8496FC24}" type="presOf" srcId="{E9C3A358-635E-4457-BA4D-503AB80ACA72}" destId="{F65D052F-3A5D-45B4-80CC-9EE7D96E258F}" srcOrd="0" destOrd="0" presId="urn:microsoft.com/office/officeart/2005/8/layout/vProcess5"/>
    <dgm:cxn modelId="{0000426B-4790-41B8-9A46-000FEE83FA09}" type="presOf" srcId="{5C148FF1-14F5-4642-A3EC-31A786C2F208}" destId="{F198F3BD-EC60-45B7-A045-079AF11D6B1F}" srcOrd="1" destOrd="0" presId="urn:microsoft.com/office/officeart/2005/8/layout/vProcess5"/>
    <dgm:cxn modelId="{7035C46B-D986-45D3-886D-FE51EFAE5D26}" type="presOf" srcId="{CCD1E8CA-0562-49F5-B490-EE3EF4B1AC82}" destId="{35DEAB5C-F602-4F81-908F-70D9C40544A9}" srcOrd="1" destOrd="0" presId="urn:microsoft.com/office/officeart/2005/8/layout/vProcess5"/>
    <dgm:cxn modelId="{5BB3134E-7017-4F10-AF71-DFC4A00CA0B3}" srcId="{356AB6E4-6453-4ED6-920C-764ECC6B3E70}" destId="{1BBDEAF5-4B4F-4523-91D3-2583EDEE28F8}" srcOrd="1" destOrd="0" parTransId="{63EB6678-10EA-40AF-8630-0A4614062DB0}" sibTransId="{E9C3A358-635E-4457-BA4D-503AB80ACA72}"/>
    <dgm:cxn modelId="{A9CD907A-8839-4031-8536-D3896A46CD1F}" type="presOf" srcId="{356AB6E4-6453-4ED6-920C-764ECC6B3E70}" destId="{0B8A5E4A-582C-47DB-BE34-1D80DD17F279}" srcOrd="0" destOrd="0" presId="urn:microsoft.com/office/officeart/2005/8/layout/vProcess5"/>
    <dgm:cxn modelId="{B2134589-7A88-4F0A-860C-C74E22E7A946}" type="presOf" srcId="{1BBDEAF5-4B4F-4523-91D3-2583EDEE28F8}" destId="{321158DD-8592-4178-9369-3DFBDB663D4E}" srcOrd="1" destOrd="0" presId="urn:microsoft.com/office/officeart/2005/8/layout/vProcess5"/>
    <dgm:cxn modelId="{08461EA5-8D85-41EA-9949-504E823B2E16}" type="presOf" srcId="{9CC18242-3F38-426E-844C-3F83CC418B91}" destId="{9166287B-3032-4F80-BF29-34E02D58ABFB}" srcOrd="0" destOrd="0" presId="urn:microsoft.com/office/officeart/2005/8/layout/vProcess5"/>
    <dgm:cxn modelId="{3729DFCE-A0E3-422F-A06B-CF68715A649C}" type="presOf" srcId="{FE78E5B1-0B56-4557-9CC8-04443DA5058C}" destId="{3B0FA260-FE94-4792-8F1E-6941DF658586}" srcOrd="0" destOrd="0" presId="urn:microsoft.com/office/officeart/2005/8/layout/vProcess5"/>
    <dgm:cxn modelId="{8223E7DA-A1F8-49DD-93EE-C3C7A53F2392}" type="presOf" srcId="{7231D294-BFEA-47E0-8C64-BCD78AB1FC63}" destId="{63113142-6BCF-452D-B09C-CDC98E949ABA}" srcOrd="0" destOrd="0" presId="urn:microsoft.com/office/officeart/2005/8/layout/vProcess5"/>
    <dgm:cxn modelId="{1AD28DEB-EECB-45F7-B987-3A051CA8E6EB}" type="presOf" srcId="{5C148FF1-14F5-4642-A3EC-31A786C2F208}" destId="{E3B10092-A1FE-44EB-A8EB-804BAF857B75}" srcOrd="0" destOrd="0" presId="urn:microsoft.com/office/officeart/2005/8/layout/vProcess5"/>
    <dgm:cxn modelId="{018EDDFC-ADA4-421B-9AD0-447DB4CA09F7}" srcId="{356AB6E4-6453-4ED6-920C-764ECC6B3E70}" destId="{7231D294-BFEA-47E0-8C64-BCD78AB1FC63}" srcOrd="0" destOrd="0" parTransId="{D6F1EF98-882C-4189-B6D2-275788FA59AF}" sibTransId="{FE78E5B1-0B56-4557-9CC8-04443DA5058C}"/>
    <dgm:cxn modelId="{9BC10B83-C225-4074-B989-A66303457C3D}" type="presParOf" srcId="{0B8A5E4A-582C-47DB-BE34-1D80DD17F279}" destId="{736F3474-4ED1-414E-9FCA-3C2135960E7C}" srcOrd="0" destOrd="0" presId="urn:microsoft.com/office/officeart/2005/8/layout/vProcess5"/>
    <dgm:cxn modelId="{1C6EF045-D21E-4777-B2CC-FE2841E5E9F8}" type="presParOf" srcId="{0B8A5E4A-582C-47DB-BE34-1D80DD17F279}" destId="{63113142-6BCF-452D-B09C-CDC98E949ABA}" srcOrd="1" destOrd="0" presId="urn:microsoft.com/office/officeart/2005/8/layout/vProcess5"/>
    <dgm:cxn modelId="{0196645D-7AC7-417E-9205-68FDDBC2B8B0}" type="presParOf" srcId="{0B8A5E4A-582C-47DB-BE34-1D80DD17F279}" destId="{488CDB46-C1E4-4E80-94E2-675F9B740153}" srcOrd="2" destOrd="0" presId="urn:microsoft.com/office/officeart/2005/8/layout/vProcess5"/>
    <dgm:cxn modelId="{4BA22A06-1968-42B4-96E6-0A6DD1392788}" type="presParOf" srcId="{0B8A5E4A-582C-47DB-BE34-1D80DD17F279}" destId="{E3B10092-A1FE-44EB-A8EB-804BAF857B75}" srcOrd="3" destOrd="0" presId="urn:microsoft.com/office/officeart/2005/8/layout/vProcess5"/>
    <dgm:cxn modelId="{33F499DE-33D4-478D-851D-29238D74FDC0}" type="presParOf" srcId="{0B8A5E4A-582C-47DB-BE34-1D80DD17F279}" destId="{36D0E33D-D70C-471F-BF92-AD710ECDD44C}" srcOrd="4" destOrd="0" presId="urn:microsoft.com/office/officeart/2005/8/layout/vProcess5"/>
    <dgm:cxn modelId="{DC1485A3-5162-439B-BE12-B3EBB8B62E0A}" type="presParOf" srcId="{0B8A5E4A-582C-47DB-BE34-1D80DD17F279}" destId="{3B0FA260-FE94-4792-8F1E-6941DF658586}" srcOrd="5" destOrd="0" presId="urn:microsoft.com/office/officeart/2005/8/layout/vProcess5"/>
    <dgm:cxn modelId="{A97F3BA8-EE30-4DE1-ABA5-AD97130CA2EA}" type="presParOf" srcId="{0B8A5E4A-582C-47DB-BE34-1D80DD17F279}" destId="{F65D052F-3A5D-45B4-80CC-9EE7D96E258F}" srcOrd="6" destOrd="0" presId="urn:microsoft.com/office/officeart/2005/8/layout/vProcess5"/>
    <dgm:cxn modelId="{6ED159EF-3EBD-48DD-AD0C-33B17AFD801F}" type="presParOf" srcId="{0B8A5E4A-582C-47DB-BE34-1D80DD17F279}" destId="{9166287B-3032-4F80-BF29-34E02D58ABFB}" srcOrd="7" destOrd="0" presId="urn:microsoft.com/office/officeart/2005/8/layout/vProcess5"/>
    <dgm:cxn modelId="{8B71F499-323F-4106-A14E-52EE7C30B165}" type="presParOf" srcId="{0B8A5E4A-582C-47DB-BE34-1D80DD17F279}" destId="{EA4B7CED-BEEA-4516-8998-6C68E1EA0FF6}" srcOrd="8" destOrd="0" presId="urn:microsoft.com/office/officeart/2005/8/layout/vProcess5"/>
    <dgm:cxn modelId="{C54CCFD2-2373-49E9-80E9-0F474281C549}" type="presParOf" srcId="{0B8A5E4A-582C-47DB-BE34-1D80DD17F279}" destId="{321158DD-8592-4178-9369-3DFBDB663D4E}" srcOrd="9" destOrd="0" presId="urn:microsoft.com/office/officeart/2005/8/layout/vProcess5"/>
    <dgm:cxn modelId="{9D81F959-D434-47F7-9870-B27D6F2D5EE1}" type="presParOf" srcId="{0B8A5E4A-582C-47DB-BE34-1D80DD17F279}" destId="{F198F3BD-EC60-45B7-A045-079AF11D6B1F}" srcOrd="10" destOrd="0" presId="urn:microsoft.com/office/officeart/2005/8/layout/vProcess5"/>
    <dgm:cxn modelId="{0BB6AFB4-4974-4DBD-8F67-F4572737E158}" type="presParOf" srcId="{0B8A5E4A-582C-47DB-BE34-1D80DD17F279}" destId="{35DEAB5C-F602-4F81-908F-70D9C40544A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6AB6E4-6453-4ED6-920C-764ECC6B3E70}"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ru-RU"/>
        </a:p>
      </dgm:t>
    </dgm:pt>
    <dgm:pt modelId="{7231D294-BFEA-47E0-8C64-BCD78AB1FC63}">
      <dgm:prSet phldrT="[Текст]" custT="1"/>
      <dgm:spPr/>
      <dgm:t>
        <a:bodyPr/>
        <a:lstStyle/>
        <a:p>
          <a:r>
            <a:rPr lang="kk-KZ" sz="2000" dirty="0">
              <a:latin typeface="Times New Roman" panose="02020603050405020304" pitchFamily="18" charset="0"/>
              <a:cs typeface="Times New Roman" panose="02020603050405020304" pitchFamily="18" charset="0"/>
            </a:rPr>
            <a:t>1980 жылдарда біртұтас теориялық негіз бірте-бірте қалыптасты, оның негізінде  көптеген желілер бүгінгі күні жасалынады. </a:t>
          </a:r>
          <a:endParaRPr lang="ru-RU" sz="2000" dirty="0">
            <a:latin typeface="Times New Roman" panose="02020603050405020304" pitchFamily="18" charset="0"/>
            <a:cs typeface="Times New Roman" panose="02020603050405020304" pitchFamily="18" charset="0"/>
          </a:endParaRPr>
        </a:p>
      </dgm:t>
    </dgm:pt>
    <dgm:pt modelId="{D6F1EF98-882C-4189-B6D2-275788FA59AF}" type="parTrans" cxnId="{018EDDFC-ADA4-421B-9AD0-447DB4CA09F7}">
      <dgm:prSet/>
      <dgm:spPr/>
      <dgm:t>
        <a:bodyPr/>
        <a:lstStyle/>
        <a:p>
          <a:endParaRPr lang="ru-RU"/>
        </a:p>
      </dgm:t>
    </dgm:pt>
    <dgm:pt modelId="{FE78E5B1-0B56-4557-9CC8-04443DA5058C}" type="sibTrans" cxnId="{018EDDFC-ADA4-421B-9AD0-447DB4CA09F7}">
      <dgm:prSet/>
      <dgm:spPr/>
      <dgm:t>
        <a:bodyPr/>
        <a:lstStyle/>
        <a:p>
          <a:endParaRPr lang="ru-RU" dirty="0"/>
        </a:p>
      </dgm:t>
    </dgm:pt>
    <dgm:pt modelId="{1BBDEAF5-4B4F-4523-91D3-2583EDEE28F8}">
      <dgm:prSet phldrT="[Текст]" custT="1"/>
      <dgm:spPr/>
      <dgm:t>
        <a:bodyPr/>
        <a:lstStyle/>
        <a:p>
          <a:r>
            <a:rPr lang="kk-KZ" sz="2000" dirty="0">
              <a:latin typeface="Times New Roman" panose="02020603050405020304" pitchFamily="18" charset="0"/>
              <a:cs typeface="Times New Roman" panose="02020603050405020304" pitchFamily="18" charset="0"/>
            </a:rPr>
            <a:t>90-шы жылдары нейрондық желілер бизнесте қолданыла бастады, онда олар үлкен тиімділік көрсетті, көптеген проблемаларды шешуде өнімге деген сұранысты банктің клиенттерінің төлем қабілеттілігін талдау үшін болжау.</a:t>
          </a:r>
          <a:endParaRPr lang="ru-RU" sz="2000" dirty="0">
            <a:latin typeface="Times New Roman" panose="02020603050405020304" pitchFamily="18" charset="0"/>
            <a:cs typeface="Times New Roman" panose="02020603050405020304" pitchFamily="18" charset="0"/>
          </a:endParaRPr>
        </a:p>
      </dgm:t>
    </dgm:pt>
    <dgm:pt modelId="{63EB6678-10EA-40AF-8630-0A4614062DB0}" type="parTrans" cxnId="{5BB3134E-7017-4F10-AF71-DFC4A00CA0B3}">
      <dgm:prSet/>
      <dgm:spPr/>
      <dgm:t>
        <a:bodyPr/>
        <a:lstStyle/>
        <a:p>
          <a:endParaRPr lang="ru-RU"/>
        </a:p>
      </dgm:t>
    </dgm:pt>
    <dgm:pt modelId="{E9C3A358-635E-4457-BA4D-503AB80ACA72}" type="sibTrans" cxnId="{5BB3134E-7017-4F10-AF71-DFC4A00CA0B3}">
      <dgm:prSet/>
      <dgm:spPr/>
      <dgm:t>
        <a:bodyPr/>
        <a:lstStyle/>
        <a:p>
          <a:endParaRPr lang="ru-RU" dirty="0"/>
        </a:p>
      </dgm:t>
    </dgm:pt>
    <dgm:pt modelId="{5C148FF1-14F5-4642-A3EC-31A786C2F208}">
      <dgm:prSet phldrT="[Текст]" custT="1"/>
      <dgm:spPr/>
      <dgm:t>
        <a:bodyPr/>
        <a:lstStyle/>
        <a:p>
          <a:r>
            <a:rPr lang="kk-KZ" sz="2000" dirty="0">
              <a:latin typeface="Times New Roman" panose="02020603050405020304" pitchFamily="18" charset="0"/>
              <a:cs typeface="Times New Roman" panose="02020603050405020304" pitchFamily="18" charset="0"/>
            </a:rPr>
            <a:t>2007 жылы Торонто университетінде Джеффри Хинтон нейрондық желілерді терең зерттеуге арналған алгоритмдер құрды. </a:t>
          </a:r>
          <a:endParaRPr lang="ru-RU" sz="2000" dirty="0">
            <a:latin typeface="Times New Roman" panose="02020603050405020304" pitchFamily="18" charset="0"/>
            <a:cs typeface="Times New Roman" panose="02020603050405020304" pitchFamily="18" charset="0"/>
          </a:endParaRPr>
        </a:p>
      </dgm:t>
    </dgm:pt>
    <dgm:pt modelId="{C2F14F60-3907-4A02-93CF-BBD2F05641CE}" type="parTrans" cxnId="{4048050C-2DB3-4959-AD03-45420ECB76A2}">
      <dgm:prSet/>
      <dgm:spPr/>
      <dgm:t>
        <a:bodyPr/>
        <a:lstStyle/>
        <a:p>
          <a:endParaRPr lang="ru-RU"/>
        </a:p>
      </dgm:t>
    </dgm:pt>
    <dgm:pt modelId="{9CC18242-3F38-426E-844C-3F83CC418B91}" type="sibTrans" cxnId="{4048050C-2DB3-4959-AD03-45420ECB76A2}">
      <dgm:prSet/>
      <dgm:spPr/>
      <dgm:t>
        <a:bodyPr/>
        <a:lstStyle/>
        <a:p>
          <a:endParaRPr lang="ru-RU" dirty="0"/>
        </a:p>
      </dgm:t>
    </dgm:pt>
    <dgm:pt modelId="{CCD1E8CA-0562-49F5-B490-EE3EF4B1AC82}">
      <dgm:prSet phldrT="[Текст]" custT="1"/>
      <dgm:spPr/>
      <dgm:t>
        <a:bodyPr/>
        <a:lstStyle/>
        <a:p>
          <a:r>
            <a:rPr lang="kk-KZ" sz="2000" dirty="0">
              <a:latin typeface="Times New Roman" panose="02020603050405020304" pitchFamily="18" charset="0"/>
              <a:cs typeface="Times New Roman" panose="02020603050405020304" pitchFamily="18" charset="0"/>
            </a:rPr>
            <a:t>Қазіргі уақытта жұмыс принципі бойынша ерекшеленетін нейрондық желілердің көптеген конфигурациясы бар, олар әртүрлі тапсырмаларға бағытталған.</a:t>
          </a:r>
          <a:endParaRPr lang="ru-RU" sz="2000" dirty="0">
            <a:latin typeface="Times New Roman" panose="02020603050405020304" pitchFamily="18" charset="0"/>
            <a:cs typeface="Times New Roman" panose="02020603050405020304" pitchFamily="18" charset="0"/>
          </a:endParaRPr>
        </a:p>
      </dgm:t>
    </dgm:pt>
    <dgm:pt modelId="{6013A177-B3E2-40B1-BFF1-387A5CBAAE17}" type="parTrans" cxnId="{BE93625C-5616-4E1F-8481-4548344AE4E3}">
      <dgm:prSet/>
      <dgm:spPr/>
      <dgm:t>
        <a:bodyPr/>
        <a:lstStyle/>
        <a:p>
          <a:endParaRPr lang="ru-RU"/>
        </a:p>
      </dgm:t>
    </dgm:pt>
    <dgm:pt modelId="{E6FDF00C-C1DA-40A8-9ECE-7F1172BE59A2}" type="sibTrans" cxnId="{BE93625C-5616-4E1F-8481-4548344AE4E3}">
      <dgm:prSet/>
      <dgm:spPr/>
      <dgm:t>
        <a:bodyPr/>
        <a:lstStyle/>
        <a:p>
          <a:endParaRPr lang="ru-RU"/>
        </a:p>
      </dgm:t>
    </dgm:pt>
    <dgm:pt modelId="{0B8A5E4A-582C-47DB-BE34-1D80DD17F279}" type="pres">
      <dgm:prSet presAssocID="{356AB6E4-6453-4ED6-920C-764ECC6B3E70}" presName="outerComposite" presStyleCnt="0">
        <dgm:presLayoutVars>
          <dgm:chMax val="5"/>
          <dgm:dir/>
          <dgm:resizeHandles val="exact"/>
        </dgm:presLayoutVars>
      </dgm:prSet>
      <dgm:spPr/>
    </dgm:pt>
    <dgm:pt modelId="{736F3474-4ED1-414E-9FCA-3C2135960E7C}" type="pres">
      <dgm:prSet presAssocID="{356AB6E4-6453-4ED6-920C-764ECC6B3E70}" presName="dummyMaxCanvas" presStyleCnt="0">
        <dgm:presLayoutVars/>
      </dgm:prSet>
      <dgm:spPr/>
    </dgm:pt>
    <dgm:pt modelId="{63113142-6BCF-452D-B09C-CDC98E949ABA}" type="pres">
      <dgm:prSet presAssocID="{356AB6E4-6453-4ED6-920C-764ECC6B3E70}" presName="FourNodes_1" presStyleLbl="node1" presStyleIdx="0" presStyleCnt="4" custScaleX="108560">
        <dgm:presLayoutVars>
          <dgm:bulletEnabled val="1"/>
        </dgm:presLayoutVars>
      </dgm:prSet>
      <dgm:spPr/>
    </dgm:pt>
    <dgm:pt modelId="{488CDB46-C1E4-4E80-94E2-675F9B740153}" type="pres">
      <dgm:prSet presAssocID="{356AB6E4-6453-4ED6-920C-764ECC6B3E70}" presName="FourNodes_2" presStyleLbl="node1" presStyleIdx="1" presStyleCnt="4" custScaleX="108560">
        <dgm:presLayoutVars>
          <dgm:bulletEnabled val="1"/>
        </dgm:presLayoutVars>
      </dgm:prSet>
      <dgm:spPr/>
    </dgm:pt>
    <dgm:pt modelId="{E3B10092-A1FE-44EB-A8EB-804BAF857B75}" type="pres">
      <dgm:prSet presAssocID="{356AB6E4-6453-4ED6-920C-764ECC6B3E70}" presName="FourNodes_3" presStyleLbl="node1" presStyleIdx="2" presStyleCnt="4" custScaleX="108560">
        <dgm:presLayoutVars>
          <dgm:bulletEnabled val="1"/>
        </dgm:presLayoutVars>
      </dgm:prSet>
      <dgm:spPr/>
    </dgm:pt>
    <dgm:pt modelId="{36D0E33D-D70C-471F-BF92-AD710ECDD44C}" type="pres">
      <dgm:prSet presAssocID="{356AB6E4-6453-4ED6-920C-764ECC6B3E70}" presName="FourNodes_4" presStyleLbl="node1" presStyleIdx="3" presStyleCnt="4" custScaleX="108560">
        <dgm:presLayoutVars>
          <dgm:bulletEnabled val="1"/>
        </dgm:presLayoutVars>
      </dgm:prSet>
      <dgm:spPr/>
    </dgm:pt>
    <dgm:pt modelId="{3B0FA260-FE94-4792-8F1E-6941DF658586}" type="pres">
      <dgm:prSet presAssocID="{356AB6E4-6453-4ED6-920C-764ECC6B3E70}" presName="FourConn_1-2" presStyleLbl="fgAccFollowNode1" presStyleIdx="0" presStyleCnt="3">
        <dgm:presLayoutVars>
          <dgm:bulletEnabled val="1"/>
        </dgm:presLayoutVars>
      </dgm:prSet>
      <dgm:spPr/>
    </dgm:pt>
    <dgm:pt modelId="{F65D052F-3A5D-45B4-80CC-9EE7D96E258F}" type="pres">
      <dgm:prSet presAssocID="{356AB6E4-6453-4ED6-920C-764ECC6B3E70}" presName="FourConn_2-3" presStyleLbl="fgAccFollowNode1" presStyleIdx="1" presStyleCnt="3">
        <dgm:presLayoutVars>
          <dgm:bulletEnabled val="1"/>
        </dgm:presLayoutVars>
      </dgm:prSet>
      <dgm:spPr/>
    </dgm:pt>
    <dgm:pt modelId="{9166287B-3032-4F80-BF29-34E02D58ABFB}" type="pres">
      <dgm:prSet presAssocID="{356AB6E4-6453-4ED6-920C-764ECC6B3E70}" presName="FourConn_3-4" presStyleLbl="fgAccFollowNode1" presStyleIdx="2" presStyleCnt="3">
        <dgm:presLayoutVars>
          <dgm:bulletEnabled val="1"/>
        </dgm:presLayoutVars>
      </dgm:prSet>
      <dgm:spPr/>
    </dgm:pt>
    <dgm:pt modelId="{EA4B7CED-BEEA-4516-8998-6C68E1EA0FF6}" type="pres">
      <dgm:prSet presAssocID="{356AB6E4-6453-4ED6-920C-764ECC6B3E70}" presName="FourNodes_1_text" presStyleLbl="node1" presStyleIdx="3" presStyleCnt="4">
        <dgm:presLayoutVars>
          <dgm:bulletEnabled val="1"/>
        </dgm:presLayoutVars>
      </dgm:prSet>
      <dgm:spPr/>
    </dgm:pt>
    <dgm:pt modelId="{321158DD-8592-4178-9369-3DFBDB663D4E}" type="pres">
      <dgm:prSet presAssocID="{356AB6E4-6453-4ED6-920C-764ECC6B3E70}" presName="FourNodes_2_text" presStyleLbl="node1" presStyleIdx="3" presStyleCnt="4">
        <dgm:presLayoutVars>
          <dgm:bulletEnabled val="1"/>
        </dgm:presLayoutVars>
      </dgm:prSet>
      <dgm:spPr/>
    </dgm:pt>
    <dgm:pt modelId="{F198F3BD-EC60-45B7-A045-079AF11D6B1F}" type="pres">
      <dgm:prSet presAssocID="{356AB6E4-6453-4ED6-920C-764ECC6B3E70}" presName="FourNodes_3_text" presStyleLbl="node1" presStyleIdx="3" presStyleCnt="4">
        <dgm:presLayoutVars>
          <dgm:bulletEnabled val="1"/>
        </dgm:presLayoutVars>
      </dgm:prSet>
      <dgm:spPr/>
    </dgm:pt>
    <dgm:pt modelId="{35DEAB5C-F602-4F81-908F-70D9C40544A9}" type="pres">
      <dgm:prSet presAssocID="{356AB6E4-6453-4ED6-920C-764ECC6B3E70}" presName="FourNodes_4_text" presStyleLbl="node1" presStyleIdx="3" presStyleCnt="4">
        <dgm:presLayoutVars>
          <dgm:bulletEnabled val="1"/>
        </dgm:presLayoutVars>
      </dgm:prSet>
      <dgm:spPr/>
    </dgm:pt>
  </dgm:ptLst>
  <dgm:cxnLst>
    <dgm:cxn modelId="{40377009-6E86-49C5-A88A-7FF6807B0F6D}" type="presOf" srcId="{7231D294-BFEA-47E0-8C64-BCD78AB1FC63}" destId="{EA4B7CED-BEEA-4516-8998-6C68E1EA0FF6}" srcOrd="1" destOrd="0" presId="urn:microsoft.com/office/officeart/2005/8/layout/vProcess5"/>
    <dgm:cxn modelId="{4048050C-2DB3-4959-AD03-45420ECB76A2}" srcId="{356AB6E4-6453-4ED6-920C-764ECC6B3E70}" destId="{5C148FF1-14F5-4642-A3EC-31A786C2F208}" srcOrd="2" destOrd="0" parTransId="{C2F14F60-3907-4A02-93CF-BBD2F05641CE}" sibTransId="{9CC18242-3F38-426E-844C-3F83CC418B91}"/>
    <dgm:cxn modelId="{D38FCF27-E9D5-48EC-BC9D-6568BAD89BE5}" type="presOf" srcId="{CCD1E8CA-0562-49F5-B490-EE3EF4B1AC82}" destId="{36D0E33D-D70C-471F-BF92-AD710ECDD44C}" srcOrd="0" destOrd="0" presId="urn:microsoft.com/office/officeart/2005/8/layout/vProcess5"/>
    <dgm:cxn modelId="{CD559D33-8DB2-41D1-B1DA-4F746CA86077}" type="presOf" srcId="{1BBDEAF5-4B4F-4523-91D3-2583EDEE28F8}" destId="{488CDB46-C1E4-4E80-94E2-675F9B740153}" srcOrd="0" destOrd="0" presId="urn:microsoft.com/office/officeart/2005/8/layout/vProcess5"/>
    <dgm:cxn modelId="{BE93625C-5616-4E1F-8481-4548344AE4E3}" srcId="{356AB6E4-6453-4ED6-920C-764ECC6B3E70}" destId="{CCD1E8CA-0562-49F5-B490-EE3EF4B1AC82}" srcOrd="3" destOrd="0" parTransId="{6013A177-B3E2-40B1-BFF1-387A5CBAAE17}" sibTransId="{E6FDF00C-C1DA-40A8-9ECE-7F1172BE59A2}"/>
    <dgm:cxn modelId="{6862165E-C36D-4ECF-BE69-620B8496FC24}" type="presOf" srcId="{E9C3A358-635E-4457-BA4D-503AB80ACA72}" destId="{F65D052F-3A5D-45B4-80CC-9EE7D96E258F}" srcOrd="0" destOrd="0" presId="urn:microsoft.com/office/officeart/2005/8/layout/vProcess5"/>
    <dgm:cxn modelId="{0000426B-4790-41B8-9A46-000FEE83FA09}" type="presOf" srcId="{5C148FF1-14F5-4642-A3EC-31A786C2F208}" destId="{F198F3BD-EC60-45B7-A045-079AF11D6B1F}" srcOrd="1" destOrd="0" presId="urn:microsoft.com/office/officeart/2005/8/layout/vProcess5"/>
    <dgm:cxn modelId="{7035C46B-D986-45D3-886D-FE51EFAE5D26}" type="presOf" srcId="{CCD1E8CA-0562-49F5-B490-EE3EF4B1AC82}" destId="{35DEAB5C-F602-4F81-908F-70D9C40544A9}" srcOrd="1" destOrd="0" presId="urn:microsoft.com/office/officeart/2005/8/layout/vProcess5"/>
    <dgm:cxn modelId="{5BB3134E-7017-4F10-AF71-DFC4A00CA0B3}" srcId="{356AB6E4-6453-4ED6-920C-764ECC6B3E70}" destId="{1BBDEAF5-4B4F-4523-91D3-2583EDEE28F8}" srcOrd="1" destOrd="0" parTransId="{63EB6678-10EA-40AF-8630-0A4614062DB0}" sibTransId="{E9C3A358-635E-4457-BA4D-503AB80ACA72}"/>
    <dgm:cxn modelId="{A9CD907A-8839-4031-8536-D3896A46CD1F}" type="presOf" srcId="{356AB6E4-6453-4ED6-920C-764ECC6B3E70}" destId="{0B8A5E4A-582C-47DB-BE34-1D80DD17F279}" srcOrd="0" destOrd="0" presId="urn:microsoft.com/office/officeart/2005/8/layout/vProcess5"/>
    <dgm:cxn modelId="{B2134589-7A88-4F0A-860C-C74E22E7A946}" type="presOf" srcId="{1BBDEAF5-4B4F-4523-91D3-2583EDEE28F8}" destId="{321158DD-8592-4178-9369-3DFBDB663D4E}" srcOrd="1" destOrd="0" presId="urn:microsoft.com/office/officeart/2005/8/layout/vProcess5"/>
    <dgm:cxn modelId="{08461EA5-8D85-41EA-9949-504E823B2E16}" type="presOf" srcId="{9CC18242-3F38-426E-844C-3F83CC418B91}" destId="{9166287B-3032-4F80-BF29-34E02D58ABFB}" srcOrd="0" destOrd="0" presId="urn:microsoft.com/office/officeart/2005/8/layout/vProcess5"/>
    <dgm:cxn modelId="{3729DFCE-A0E3-422F-A06B-CF68715A649C}" type="presOf" srcId="{FE78E5B1-0B56-4557-9CC8-04443DA5058C}" destId="{3B0FA260-FE94-4792-8F1E-6941DF658586}" srcOrd="0" destOrd="0" presId="urn:microsoft.com/office/officeart/2005/8/layout/vProcess5"/>
    <dgm:cxn modelId="{8223E7DA-A1F8-49DD-93EE-C3C7A53F2392}" type="presOf" srcId="{7231D294-BFEA-47E0-8C64-BCD78AB1FC63}" destId="{63113142-6BCF-452D-B09C-CDC98E949ABA}" srcOrd="0" destOrd="0" presId="urn:microsoft.com/office/officeart/2005/8/layout/vProcess5"/>
    <dgm:cxn modelId="{1AD28DEB-EECB-45F7-B987-3A051CA8E6EB}" type="presOf" srcId="{5C148FF1-14F5-4642-A3EC-31A786C2F208}" destId="{E3B10092-A1FE-44EB-A8EB-804BAF857B75}" srcOrd="0" destOrd="0" presId="urn:microsoft.com/office/officeart/2005/8/layout/vProcess5"/>
    <dgm:cxn modelId="{018EDDFC-ADA4-421B-9AD0-447DB4CA09F7}" srcId="{356AB6E4-6453-4ED6-920C-764ECC6B3E70}" destId="{7231D294-BFEA-47E0-8C64-BCD78AB1FC63}" srcOrd="0" destOrd="0" parTransId="{D6F1EF98-882C-4189-B6D2-275788FA59AF}" sibTransId="{FE78E5B1-0B56-4557-9CC8-04443DA5058C}"/>
    <dgm:cxn modelId="{9BC10B83-C225-4074-B989-A66303457C3D}" type="presParOf" srcId="{0B8A5E4A-582C-47DB-BE34-1D80DD17F279}" destId="{736F3474-4ED1-414E-9FCA-3C2135960E7C}" srcOrd="0" destOrd="0" presId="urn:microsoft.com/office/officeart/2005/8/layout/vProcess5"/>
    <dgm:cxn modelId="{1C6EF045-D21E-4777-B2CC-FE2841E5E9F8}" type="presParOf" srcId="{0B8A5E4A-582C-47DB-BE34-1D80DD17F279}" destId="{63113142-6BCF-452D-B09C-CDC98E949ABA}" srcOrd="1" destOrd="0" presId="urn:microsoft.com/office/officeart/2005/8/layout/vProcess5"/>
    <dgm:cxn modelId="{0196645D-7AC7-417E-9205-68FDDBC2B8B0}" type="presParOf" srcId="{0B8A5E4A-582C-47DB-BE34-1D80DD17F279}" destId="{488CDB46-C1E4-4E80-94E2-675F9B740153}" srcOrd="2" destOrd="0" presId="urn:microsoft.com/office/officeart/2005/8/layout/vProcess5"/>
    <dgm:cxn modelId="{4BA22A06-1968-42B4-96E6-0A6DD1392788}" type="presParOf" srcId="{0B8A5E4A-582C-47DB-BE34-1D80DD17F279}" destId="{E3B10092-A1FE-44EB-A8EB-804BAF857B75}" srcOrd="3" destOrd="0" presId="urn:microsoft.com/office/officeart/2005/8/layout/vProcess5"/>
    <dgm:cxn modelId="{33F499DE-33D4-478D-851D-29238D74FDC0}" type="presParOf" srcId="{0B8A5E4A-582C-47DB-BE34-1D80DD17F279}" destId="{36D0E33D-D70C-471F-BF92-AD710ECDD44C}" srcOrd="4" destOrd="0" presId="urn:microsoft.com/office/officeart/2005/8/layout/vProcess5"/>
    <dgm:cxn modelId="{DC1485A3-5162-439B-BE12-B3EBB8B62E0A}" type="presParOf" srcId="{0B8A5E4A-582C-47DB-BE34-1D80DD17F279}" destId="{3B0FA260-FE94-4792-8F1E-6941DF658586}" srcOrd="5" destOrd="0" presId="urn:microsoft.com/office/officeart/2005/8/layout/vProcess5"/>
    <dgm:cxn modelId="{A97F3BA8-EE30-4DE1-ABA5-AD97130CA2EA}" type="presParOf" srcId="{0B8A5E4A-582C-47DB-BE34-1D80DD17F279}" destId="{F65D052F-3A5D-45B4-80CC-9EE7D96E258F}" srcOrd="6" destOrd="0" presId="urn:microsoft.com/office/officeart/2005/8/layout/vProcess5"/>
    <dgm:cxn modelId="{6ED159EF-3EBD-48DD-AD0C-33B17AFD801F}" type="presParOf" srcId="{0B8A5E4A-582C-47DB-BE34-1D80DD17F279}" destId="{9166287B-3032-4F80-BF29-34E02D58ABFB}" srcOrd="7" destOrd="0" presId="urn:microsoft.com/office/officeart/2005/8/layout/vProcess5"/>
    <dgm:cxn modelId="{8B71F499-323F-4106-A14E-52EE7C30B165}" type="presParOf" srcId="{0B8A5E4A-582C-47DB-BE34-1D80DD17F279}" destId="{EA4B7CED-BEEA-4516-8998-6C68E1EA0FF6}" srcOrd="8" destOrd="0" presId="urn:microsoft.com/office/officeart/2005/8/layout/vProcess5"/>
    <dgm:cxn modelId="{C54CCFD2-2373-49E9-80E9-0F474281C549}" type="presParOf" srcId="{0B8A5E4A-582C-47DB-BE34-1D80DD17F279}" destId="{321158DD-8592-4178-9369-3DFBDB663D4E}" srcOrd="9" destOrd="0" presId="urn:microsoft.com/office/officeart/2005/8/layout/vProcess5"/>
    <dgm:cxn modelId="{9D81F959-D434-47F7-9870-B27D6F2D5EE1}" type="presParOf" srcId="{0B8A5E4A-582C-47DB-BE34-1D80DD17F279}" destId="{F198F3BD-EC60-45B7-A045-079AF11D6B1F}" srcOrd="10" destOrd="0" presId="urn:microsoft.com/office/officeart/2005/8/layout/vProcess5"/>
    <dgm:cxn modelId="{0BB6AFB4-4974-4DBD-8F67-F4572737E158}" type="presParOf" srcId="{0B8A5E4A-582C-47DB-BE34-1D80DD17F279}" destId="{35DEAB5C-F602-4F81-908F-70D9C40544A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7824F7-CE0E-4FA6-B804-7E4F7194CC79}"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lang="ru-RU"/>
        </a:p>
      </dgm:t>
    </dgm:pt>
    <dgm:pt modelId="{03D42833-5E7F-4709-A1AB-98F9B0C5471B}">
      <dgm:prSet phldrT="[Текст]"/>
      <dgm:spPr/>
      <dgm:t>
        <a:bodyPr/>
        <a:lstStyle/>
        <a:p>
          <a:endParaRPr lang="ru-RU" dirty="0"/>
        </a:p>
      </dgm:t>
    </dgm:pt>
    <dgm:pt modelId="{FAAB9C01-D751-4F13-8F65-29C1FCCE2042}" type="parTrans" cxnId="{D13803A2-70C3-4C38-B489-2D9BCD84A1AF}">
      <dgm:prSet/>
      <dgm:spPr/>
      <dgm:t>
        <a:bodyPr/>
        <a:lstStyle/>
        <a:p>
          <a:endParaRPr lang="ru-RU"/>
        </a:p>
      </dgm:t>
    </dgm:pt>
    <dgm:pt modelId="{B187D414-AC01-4E8F-957B-5F686484420B}" type="sibTrans" cxnId="{D13803A2-70C3-4C38-B489-2D9BCD84A1AF}">
      <dgm:prSet/>
      <dgm:spPr/>
      <dgm:t>
        <a:bodyPr/>
        <a:lstStyle/>
        <a:p>
          <a:endParaRPr lang="ru-RU"/>
        </a:p>
      </dgm:t>
    </dgm:pt>
    <dgm:pt modelId="{2D6FE360-572F-4958-A254-EBFCA769CB8C}">
      <dgm:prSet phldrT="[Текст]" custT="1"/>
      <dgm:spPr/>
      <dgm:t>
        <a:bodyPr/>
        <a:lstStyle/>
        <a:p>
          <a:r>
            <a:rPr lang="kk-KZ" sz="2400" dirty="0">
              <a:latin typeface="Times New Roman" panose="02020603050405020304" pitchFamily="18" charset="0"/>
              <a:cs typeface="Times New Roman" panose="02020603050405020304" pitchFamily="18" charset="0"/>
            </a:rPr>
            <a:t>Нейрондық желілер – бұл, мәліметтер қорынан көзге көрінбейтін заңдылықтарды ала отырып, мысалдар негізінде оқып үйрене алатын алгортимдер тобының жалпыланған атауы.</a:t>
          </a:r>
          <a:endParaRPr lang="ru-RU" sz="2400" dirty="0">
            <a:latin typeface="Times New Roman" panose="02020603050405020304" pitchFamily="18" charset="0"/>
            <a:cs typeface="Times New Roman" panose="02020603050405020304" pitchFamily="18" charset="0"/>
          </a:endParaRPr>
        </a:p>
      </dgm:t>
    </dgm:pt>
    <dgm:pt modelId="{375F6D41-0AFC-42D5-AFB1-16109CBC282F}" type="parTrans" cxnId="{D7893548-041F-487F-999C-59365EC6D897}">
      <dgm:prSet/>
      <dgm:spPr/>
      <dgm:t>
        <a:bodyPr/>
        <a:lstStyle/>
        <a:p>
          <a:endParaRPr lang="ru-RU"/>
        </a:p>
      </dgm:t>
    </dgm:pt>
    <dgm:pt modelId="{F6354670-1F62-46AF-ACAD-BA9F17298AD6}" type="sibTrans" cxnId="{D7893548-041F-487F-999C-59365EC6D897}">
      <dgm:prSet/>
      <dgm:spPr/>
      <dgm:t>
        <a:bodyPr/>
        <a:lstStyle/>
        <a:p>
          <a:endParaRPr lang="ru-RU"/>
        </a:p>
      </dgm:t>
    </dgm:pt>
    <dgm:pt modelId="{5563E69F-9BDB-4AD9-9EB3-475A876FFCE3}">
      <dgm:prSet phldrT="[Текст]" custT="1"/>
      <dgm:spPr/>
      <dgm:t>
        <a:bodyPr/>
        <a:lstStyle/>
        <a:p>
          <a:endParaRPr lang="ru-RU" sz="2400" dirty="0">
            <a:latin typeface="Times New Roman" panose="02020603050405020304" pitchFamily="18" charset="0"/>
            <a:cs typeface="Times New Roman" panose="02020603050405020304" pitchFamily="18" charset="0"/>
          </a:endParaRPr>
        </a:p>
      </dgm:t>
    </dgm:pt>
    <dgm:pt modelId="{E8D0790C-7C18-4208-AE16-125B65A10AF1}" type="parTrans" cxnId="{59895DE4-36D1-412B-B099-52F49A1A1A49}">
      <dgm:prSet/>
      <dgm:spPr/>
      <dgm:t>
        <a:bodyPr/>
        <a:lstStyle/>
        <a:p>
          <a:endParaRPr lang="ru-RU"/>
        </a:p>
      </dgm:t>
    </dgm:pt>
    <dgm:pt modelId="{74555787-7A4D-4372-A606-61D9EBB8F917}" type="sibTrans" cxnId="{59895DE4-36D1-412B-B099-52F49A1A1A49}">
      <dgm:prSet/>
      <dgm:spPr/>
      <dgm:t>
        <a:bodyPr/>
        <a:lstStyle/>
        <a:p>
          <a:endParaRPr lang="ru-RU"/>
        </a:p>
      </dgm:t>
    </dgm:pt>
    <dgm:pt modelId="{DC43403C-FAE8-4601-B99D-6CB3F19B52E9}">
      <dgm:prSet phldrT="[Текст]" custT="1"/>
      <dgm:spPr/>
      <dgm:t>
        <a:bodyPr/>
        <a:lstStyle/>
        <a:p>
          <a:r>
            <a:rPr lang="kk-KZ" sz="2400" dirty="0">
              <a:latin typeface="Times New Roman" panose="02020603050405020304" pitchFamily="18" charset="0"/>
              <a:cs typeface="Times New Roman" panose="02020603050405020304" pitchFamily="18" charset="0"/>
            </a:rPr>
            <a:t>Нейрондық желілер – бұл, белгілі бір жолмен бір-бірімен байланысқан нейрондар жиынтығы.</a:t>
          </a:r>
          <a:endParaRPr lang="ru-RU" sz="2400" dirty="0">
            <a:latin typeface="Times New Roman" panose="02020603050405020304" pitchFamily="18" charset="0"/>
            <a:cs typeface="Times New Roman" panose="02020603050405020304" pitchFamily="18" charset="0"/>
          </a:endParaRPr>
        </a:p>
      </dgm:t>
    </dgm:pt>
    <dgm:pt modelId="{F4656BED-7F8E-4CAD-B370-68C45C168BD7}" type="parTrans" cxnId="{821FCB6F-E7A0-4139-AA73-4D7C7D51906A}">
      <dgm:prSet/>
      <dgm:spPr/>
      <dgm:t>
        <a:bodyPr/>
        <a:lstStyle/>
        <a:p>
          <a:endParaRPr lang="ru-RU"/>
        </a:p>
      </dgm:t>
    </dgm:pt>
    <dgm:pt modelId="{1F10355D-2F0F-4ACD-BBA3-D9CF1952EF52}" type="sibTrans" cxnId="{821FCB6F-E7A0-4139-AA73-4D7C7D51906A}">
      <dgm:prSet/>
      <dgm:spPr/>
      <dgm:t>
        <a:bodyPr/>
        <a:lstStyle/>
        <a:p>
          <a:endParaRPr lang="ru-RU"/>
        </a:p>
      </dgm:t>
    </dgm:pt>
    <dgm:pt modelId="{C4867364-9A4A-407A-8E2C-BF7D2919FA21}">
      <dgm:prSet phldrT="[Текст]" custT="1"/>
      <dgm:spPr/>
      <dgm:t>
        <a:bodyPr/>
        <a:lstStyle/>
        <a:p>
          <a:endParaRPr lang="ru-RU" sz="2400" dirty="0">
            <a:latin typeface="Times New Roman" panose="02020603050405020304" pitchFamily="18" charset="0"/>
            <a:cs typeface="Times New Roman" panose="02020603050405020304" pitchFamily="18" charset="0"/>
          </a:endParaRPr>
        </a:p>
      </dgm:t>
    </dgm:pt>
    <dgm:pt modelId="{A6C6E482-512D-4CA2-A6A0-6F5305B264E7}" type="parTrans" cxnId="{7FF66058-6366-4D11-99E1-981E1451533C}">
      <dgm:prSet/>
      <dgm:spPr/>
      <dgm:t>
        <a:bodyPr/>
        <a:lstStyle/>
        <a:p>
          <a:endParaRPr lang="ru-RU"/>
        </a:p>
      </dgm:t>
    </dgm:pt>
    <dgm:pt modelId="{3B22B1AF-CBA7-46FA-B26D-2280C679FD32}" type="sibTrans" cxnId="{7FF66058-6366-4D11-99E1-981E1451533C}">
      <dgm:prSet/>
      <dgm:spPr/>
      <dgm:t>
        <a:bodyPr/>
        <a:lstStyle/>
        <a:p>
          <a:endParaRPr lang="ru-RU"/>
        </a:p>
      </dgm:t>
    </dgm:pt>
    <dgm:pt modelId="{07DCBB27-22F6-463A-9D01-9BD14B3685F6}">
      <dgm:prSet phldrT="[Текст]" custT="1"/>
      <dgm:spPr/>
      <dgm:t>
        <a:bodyPr/>
        <a:lstStyle/>
        <a:p>
          <a:endParaRPr lang="ru-RU" sz="2400" dirty="0">
            <a:latin typeface="Times New Roman" panose="02020603050405020304" pitchFamily="18" charset="0"/>
            <a:cs typeface="Times New Roman" panose="02020603050405020304" pitchFamily="18" charset="0"/>
          </a:endParaRPr>
        </a:p>
      </dgm:t>
    </dgm:pt>
    <dgm:pt modelId="{0331D568-9ABE-4082-A36D-D75266EC352D}" type="parTrans" cxnId="{83506B7C-D079-44C2-B0C7-7D636590133C}">
      <dgm:prSet/>
      <dgm:spPr/>
      <dgm:t>
        <a:bodyPr/>
        <a:lstStyle/>
        <a:p>
          <a:endParaRPr lang="ru-RU"/>
        </a:p>
      </dgm:t>
    </dgm:pt>
    <dgm:pt modelId="{559E6349-C29B-48CF-9417-8C937C246E1E}" type="sibTrans" cxnId="{83506B7C-D079-44C2-B0C7-7D636590133C}">
      <dgm:prSet/>
      <dgm:spPr/>
      <dgm:t>
        <a:bodyPr/>
        <a:lstStyle/>
        <a:p>
          <a:endParaRPr lang="ru-RU"/>
        </a:p>
      </dgm:t>
    </dgm:pt>
    <dgm:pt modelId="{D0B9D979-BF14-4181-AFBC-9A4AF5842DAB}">
      <dgm:prSet phldrT="[Текст]" custT="1"/>
      <dgm:spPr/>
      <dgm:t>
        <a:bodyPr/>
        <a:lstStyle/>
        <a:p>
          <a:r>
            <a:rPr lang="kk-KZ" sz="2400" dirty="0">
              <a:latin typeface="Times New Roman" panose="02020603050405020304" pitchFamily="18" charset="0"/>
              <a:cs typeface="Times New Roman" panose="02020603050405020304" pitchFamily="18" charset="0"/>
            </a:rPr>
            <a:t>Күрделі нақты проблемаларды шешу үшін нейрондық желілерді пайдаланылады. Бағдарламалар нейрондық желілерді құру, үйрету және манипуляциялау, бастапқы деректер, нейрондық желілердің қасиеттерін қамтиды.</a:t>
          </a:r>
          <a:endParaRPr lang="ru-RU" sz="2400" dirty="0">
            <a:latin typeface="Times New Roman" panose="02020603050405020304" pitchFamily="18" charset="0"/>
            <a:cs typeface="Times New Roman" panose="02020603050405020304" pitchFamily="18" charset="0"/>
          </a:endParaRPr>
        </a:p>
      </dgm:t>
    </dgm:pt>
    <dgm:pt modelId="{E6679998-E6A2-4163-A9EE-E29698388488}" type="parTrans" cxnId="{2776B13E-2321-42CD-AC6B-E742E5091886}">
      <dgm:prSet/>
      <dgm:spPr/>
      <dgm:t>
        <a:bodyPr/>
        <a:lstStyle/>
        <a:p>
          <a:endParaRPr lang="ru-RU"/>
        </a:p>
      </dgm:t>
    </dgm:pt>
    <dgm:pt modelId="{61EE3030-CCA3-4CD3-BD11-78319A238793}" type="sibTrans" cxnId="{2776B13E-2321-42CD-AC6B-E742E5091886}">
      <dgm:prSet/>
      <dgm:spPr/>
      <dgm:t>
        <a:bodyPr/>
        <a:lstStyle/>
        <a:p>
          <a:endParaRPr lang="ru-RU"/>
        </a:p>
      </dgm:t>
    </dgm:pt>
    <dgm:pt modelId="{550E0018-61C2-41AF-9911-15FA2F9B86B6}" type="pres">
      <dgm:prSet presAssocID="{3D7824F7-CE0E-4FA6-B804-7E4F7194CC79}" presName="linearFlow" presStyleCnt="0">
        <dgm:presLayoutVars>
          <dgm:dir/>
          <dgm:animLvl val="lvl"/>
          <dgm:resizeHandles val="exact"/>
        </dgm:presLayoutVars>
      </dgm:prSet>
      <dgm:spPr/>
    </dgm:pt>
    <dgm:pt modelId="{1E8AF92A-F9C5-405A-A527-BCE7C9983A92}" type="pres">
      <dgm:prSet presAssocID="{03D42833-5E7F-4709-A1AB-98F9B0C5471B}" presName="composite" presStyleCnt="0"/>
      <dgm:spPr/>
    </dgm:pt>
    <dgm:pt modelId="{8C9DC653-AB7B-4FC6-B4BD-0AD037F53386}" type="pres">
      <dgm:prSet presAssocID="{03D42833-5E7F-4709-A1AB-98F9B0C5471B}" presName="parentText" presStyleLbl="alignNode1" presStyleIdx="0" presStyleCnt="3">
        <dgm:presLayoutVars>
          <dgm:chMax val="1"/>
          <dgm:bulletEnabled val="1"/>
        </dgm:presLayoutVars>
      </dgm:prSet>
      <dgm:spPr/>
    </dgm:pt>
    <dgm:pt modelId="{2ED79CDE-BDF2-422A-B0D8-476F46CC153D}" type="pres">
      <dgm:prSet presAssocID="{03D42833-5E7F-4709-A1AB-98F9B0C5471B}" presName="descendantText" presStyleLbl="alignAcc1" presStyleIdx="0" presStyleCnt="3" custScaleY="143411">
        <dgm:presLayoutVars>
          <dgm:bulletEnabled val="1"/>
        </dgm:presLayoutVars>
      </dgm:prSet>
      <dgm:spPr/>
    </dgm:pt>
    <dgm:pt modelId="{5F6AFD4E-9F21-4778-B292-2F247D9C27A9}" type="pres">
      <dgm:prSet presAssocID="{B187D414-AC01-4E8F-957B-5F686484420B}" presName="sp" presStyleCnt="0"/>
      <dgm:spPr/>
    </dgm:pt>
    <dgm:pt modelId="{EE7B058D-6464-49B9-893D-4388C76679FC}" type="pres">
      <dgm:prSet presAssocID="{5563E69F-9BDB-4AD9-9EB3-475A876FFCE3}" presName="composite" presStyleCnt="0"/>
      <dgm:spPr/>
    </dgm:pt>
    <dgm:pt modelId="{D34A767D-0090-4BC8-81D2-6525D9173D13}" type="pres">
      <dgm:prSet presAssocID="{5563E69F-9BDB-4AD9-9EB3-475A876FFCE3}" presName="parentText" presStyleLbl="alignNode1" presStyleIdx="1" presStyleCnt="3">
        <dgm:presLayoutVars>
          <dgm:chMax val="1"/>
          <dgm:bulletEnabled val="1"/>
        </dgm:presLayoutVars>
      </dgm:prSet>
      <dgm:spPr/>
    </dgm:pt>
    <dgm:pt modelId="{511FDDBB-F7E9-4C99-A113-35F7A0A38DE1}" type="pres">
      <dgm:prSet presAssocID="{5563E69F-9BDB-4AD9-9EB3-475A876FFCE3}" presName="descendantText" presStyleLbl="alignAcc1" presStyleIdx="1" presStyleCnt="3">
        <dgm:presLayoutVars>
          <dgm:bulletEnabled val="1"/>
        </dgm:presLayoutVars>
      </dgm:prSet>
      <dgm:spPr/>
    </dgm:pt>
    <dgm:pt modelId="{AE6C2AB5-34CB-4851-B5B2-F2CD23E09C51}" type="pres">
      <dgm:prSet presAssocID="{74555787-7A4D-4372-A606-61D9EBB8F917}" presName="sp" presStyleCnt="0"/>
      <dgm:spPr/>
    </dgm:pt>
    <dgm:pt modelId="{DD62280A-140B-4459-9072-7291FC045694}" type="pres">
      <dgm:prSet presAssocID="{07DCBB27-22F6-463A-9D01-9BD14B3685F6}" presName="composite" presStyleCnt="0"/>
      <dgm:spPr/>
    </dgm:pt>
    <dgm:pt modelId="{FE1F45E0-AAA3-491E-9893-5599884EDD9A}" type="pres">
      <dgm:prSet presAssocID="{07DCBB27-22F6-463A-9D01-9BD14B3685F6}" presName="parentText" presStyleLbl="alignNode1" presStyleIdx="2" presStyleCnt="3">
        <dgm:presLayoutVars>
          <dgm:chMax val="1"/>
          <dgm:bulletEnabled val="1"/>
        </dgm:presLayoutVars>
      </dgm:prSet>
      <dgm:spPr/>
    </dgm:pt>
    <dgm:pt modelId="{487662CB-1B08-4D68-A10B-AF66039BA938}" type="pres">
      <dgm:prSet presAssocID="{07DCBB27-22F6-463A-9D01-9BD14B3685F6}" presName="descendantText" presStyleLbl="alignAcc1" presStyleIdx="2" presStyleCnt="3" custScaleY="149598">
        <dgm:presLayoutVars>
          <dgm:bulletEnabled val="1"/>
        </dgm:presLayoutVars>
      </dgm:prSet>
      <dgm:spPr/>
    </dgm:pt>
  </dgm:ptLst>
  <dgm:cxnLst>
    <dgm:cxn modelId="{65E08719-C3BF-4680-877F-877BFB8F1D99}" type="presOf" srcId="{2D6FE360-572F-4958-A254-EBFCA769CB8C}" destId="{2ED79CDE-BDF2-422A-B0D8-476F46CC153D}" srcOrd="0" destOrd="0" presId="urn:microsoft.com/office/officeart/2005/8/layout/chevron2"/>
    <dgm:cxn modelId="{2776B13E-2321-42CD-AC6B-E742E5091886}" srcId="{07DCBB27-22F6-463A-9D01-9BD14B3685F6}" destId="{D0B9D979-BF14-4181-AFBC-9A4AF5842DAB}" srcOrd="0" destOrd="0" parTransId="{E6679998-E6A2-4163-A9EE-E29698388488}" sibTransId="{61EE3030-CCA3-4CD3-BD11-78319A238793}"/>
    <dgm:cxn modelId="{41CB085C-B9B4-4A8F-BB5E-E2C3083D90D5}" type="presOf" srcId="{07DCBB27-22F6-463A-9D01-9BD14B3685F6}" destId="{FE1F45E0-AAA3-491E-9893-5599884EDD9A}" srcOrd="0" destOrd="0" presId="urn:microsoft.com/office/officeart/2005/8/layout/chevron2"/>
    <dgm:cxn modelId="{0792925D-8206-4636-AAE0-8C2F7E1DBD7D}" type="presOf" srcId="{D0B9D979-BF14-4181-AFBC-9A4AF5842DAB}" destId="{487662CB-1B08-4D68-A10B-AF66039BA938}" srcOrd="0" destOrd="0" presId="urn:microsoft.com/office/officeart/2005/8/layout/chevron2"/>
    <dgm:cxn modelId="{D7893548-041F-487F-999C-59365EC6D897}" srcId="{03D42833-5E7F-4709-A1AB-98F9B0C5471B}" destId="{2D6FE360-572F-4958-A254-EBFCA769CB8C}" srcOrd="0" destOrd="0" parTransId="{375F6D41-0AFC-42D5-AFB1-16109CBC282F}" sibTransId="{F6354670-1F62-46AF-ACAD-BA9F17298AD6}"/>
    <dgm:cxn modelId="{B2B7946B-1748-450D-A7C5-C6D503CBA3B6}" type="presOf" srcId="{C4867364-9A4A-407A-8E2C-BF7D2919FA21}" destId="{511FDDBB-F7E9-4C99-A113-35F7A0A38DE1}" srcOrd="0" destOrd="1" presId="urn:microsoft.com/office/officeart/2005/8/layout/chevron2"/>
    <dgm:cxn modelId="{821FCB6F-E7A0-4139-AA73-4D7C7D51906A}" srcId="{5563E69F-9BDB-4AD9-9EB3-475A876FFCE3}" destId="{DC43403C-FAE8-4601-B99D-6CB3F19B52E9}" srcOrd="0" destOrd="0" parTransId="{F4656BED-7F8E-4CAD-B370-68C45C168BD7}" sibTransId="{1F10355D-2F0F-4ACD-BBA3-D9CF1952EF52}"/>
    <dgm:cxn modelId="{7FF66058-6366-4D11-99E1-981E1451533C}" srcId="{5563E69F-9BDB-4AD9-9EB3-475A876FFCE3}" destId="{C4867364-9A4A-407A-8E2C-BF7D2919FA21}" srcOrd="1" destOrd="0" parTransId="{A6C6E482-512D-4CA2-A6A0-6F5305B264E7}" sibTransId="{3B22B1AF-CBA7-46FA-B26D-2280C679FD32}"/>
    <dgm:cxn modelId="{83506B7C-D079-44C2-B0C7-7D636590133C}" srcId="{3D7824F7-CE0E-4FA6-B804-7E4F7194CC79}" destId="{07DCBB27-22F6-463A-9D01-9BD14B3685F6}" srcOrd="2" destOrd="0" parTransId="{0331D568-9ABE-4082-A36D-D75266EC352D}" sibTransId="{559E6349-C29B-48CF-9417-8C937C246E1E}"/>
    <dgm:cxn modelId="{48406080-63CC-482F-ADD6-2A996F1EB5C7}" type="presOf" srcId="{5563E69F-9BDB-4AD9-9EB3-475A876FFCE3}" destId="{D34A767D-0090-4BC8-81D2-6525D9173D13}" srcOrd="0" destOrd="0" presId="urn:microsoft.com/office/officeart/2005/8/layout/chevron2"/>
    <dgm:cxn modelId="{FD44E28B-A1D5-4015-B263-A7D819387461}" type="presOf" srcId="{3D7824F7-CE0E-4FA6-B804-7E4F7194CC79}" destId="{550E0018-61C2-41AF-9911-15FA2F9B86B6}" srcOrd="0" destOrd="0" presId="urn:microsoft.com/office/officeart/2005/8/layout/chevron2"/>
    <dgm:cxn modelId="{D88F9C99-D700-46DF-AA17-8699E9BC64B7}" type="presOf" srcId="{03D42833-5E7F-4709-A1AB-98F9B0C5471B}" destId="{8C9DC653-AB7B-4FC6-B4BD-0AD037F53386}" srcOrd="0" destOrd="0" presId="urn:microsoft.com/office/officeart/2005/8/layout/chevron2"/>
    <dgm:cxn modelId="{D13803A2-70C3-4C38-B489-2D9BCD84A1AF}" srcId="{3D7824F7-CE0E-4FA6-B804-7E4F7194CC79}" destId="{03D42833-5E7F-4709-A1AB-98F9B0C5471B}" srcOrd="0" destOrd="0" parTransId="{FAAB9C01-D751-4F13-8F65-29C1FCCE2042}" sibTransId="{B187D414-AC01-4E8F-957B-5F686484420B}"/>
    <dgm:cxn modelId="{07A109CC-B0DF-4A68-B29A-99706A0ABC77}" type="presOf" srcId="{DC43403C-FAE8-4601-B99D-6CB3F19B52E9}" destId="{511FDDBB-F7E9-4C99-A113-35F7A0A38DE1}" srcOrd="0" destOrd="0" presId="urn:microsoft.com/office/officeart/2005/8/layout/chevron2"/>
    <dgm:cxn modelId="{59895DE4-36D1-412B-B099-52F49A1A1A49}" srcId="{3D7824F7-CE0E-4FA6-B804-7E4F7194CC79}" destId="{5563E69F-9BDB-4AD9-9EB3-475A876FFCE3}" srcOrd="1" destOrd="0" parTransId="{E8D0790C-7C18-4208-AE16-125B65A10AF1}" sibTransId="{74555787-7A4D-4372-A606-61D9EBB8F917}"/>
    <dgm:cxn modelId="{2D63D896-BFF7-499A-83FF-A10B629319EE}" type="presParOf" srcId="{550E0018-61C2-41AF-9911-15FA2F9B86B6}" destId="{1E8AF92A-F9C5-405A-A527-BCE7C9983A92}" srcOrd="0" destOrd="0" presId="urn:microsoft.com/office/officeart/2005/8/layout/chevron2"/>
    <dgm:cxn modelId="{129967B7-5D2E-4F4D-881A-8412775CA300}" type="presParOf" srcId="{1E8AF92A-F9C5-405A-A527-BCE7C9983A92}" destId="{8C9DC653-AB7B-4FC6-B4BD-0AD037F53386}" srcOrd="0" destOrd="0" presId="urn:microsoft.com/office/officeart/2005/8/layout/chevron2"/>
    <dgm:cxn modelId="{79414BB6-A468-40BF-9B3B-E336A2ACA5EB}" type="presParOf" srcId="{1E8AF92A-F9C5-405A-A527-BCE7C9983A92}" destId="{2ED79CDE-BDF2-422A-B0D8-476F46CC153D}" srcOrd="1" destOrd="0" presId="urn:microsoft.com/office/officeart/2005/8/layout/chevron2"/>
    <dgm:cxn modelId="{BC95C812-8815-45D6-A636-D8D181CD7E99}" type="presParOf" srcId="{550E0018-61C2-41AF-9911-15FA2F9B86B6}" destId="{5F6AFD4E-9F21-4778-B292-2F247D9C27A9}" srcOrd="1" destOrd="0" presId="urn:microsoft.com/office/officeart/2005/8/layout/chevron2"/>
    <dgm:cxn modelId="{42EAD23E-F05E-4EF7-BBC3-7DCC44CE0830}" type="presParOf" srcId="{550E0018-61C2-41AF-9911-15FA2F9B86B6}" destId="{EE7B058D-6464-49B9-893D-4388C76679FC}" srcOrd="2" destOrd="0" presId="urn:microsoft.com/office/officeart/2005/8/layout/chevron2"/>
    <dgm:cxn modelId="{6FA66FC3-E2F7-44B1-A9BD-A2D01ACB6ACE}" type="presParOf" srcId="{EE7B058D-6464-49B9-893D-4388C76679FC}" destId="{D34A767D-0090-4BC8-81D2-6525D9173D13}" srcOrd="0" destOrd="0" presId="urn:microsoft.com/office/officeart/2005/8/layout/chevron2"/>
    <dgm:cxn modelId="{3B577FC6-07D7-4333-A537-5F10E88D006E}" type="presParOf" srcId="{EE7B058D-6464-49B9-893D-4388C76679FC}" destId="{511FDDBB-F7E9-4C99-A113-35F7A0A38DE1}" srcOrd="1" destOrd="0" presId="urn:microsoft.com/office/officeart/2005/8/layout/chevron2"/>
    <dgm:cxn modelId="{A30D283B-F293-4F16-B0A4-F060E139161F}" type="presParOf" srcId="{550E0018-61C2-41AF-9911-15FA2F9B86B6}" destId="{AE6C2AB5-34CB-4851-B5B2-F2CD23E09C51}" srcOrd="3" destOrd="0" presId="urn:microsoft.com/office/officeart/2005/8/layout/chevron2"/>
    <dgm:cxn modelId="{9C2867E1-ADF0-40B0-B9BF-2BEF02EC72B9}" type="presParOf" srcId="{550E0018-61C2-41AF-9911-15FA2F9B86B6}" destId="{DD62280A-140B-4459-9072-7291FC045694}" srcOrd="4" destOrd="0" presId="urn:microsoft.com/office/officeart/2005/8/layout/chevron2"/>
    <dgm:cxn modelId="{6D5DB1F1-677E-4784-A956-166C4EEF79FF}" type="presParOf" srcId="{DD62280A-140B-4459-9072-7291FC045694}" destId="{FE1F45E0-AAA3-491E-9893-5599884EDD9A}" srcOrd="0" destOrd="0" presId="urn:microsoft.com/office/officeart/2005/8/layout/chevron2"/>
    <dgm:cxn modelId="{5F9DA13B-F4AA-4617-8E45-7A83945AD704}" type="presParOf" srcId="{DD62280A-140B-4459-9072-7291FC045694}" destId="{487662CB-1B08-4D68-A10B-AF66039BA93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4AD356-BA5E-4D14-AA89-BA2B84128494}" type="doc">
      <dgm:prSet loTypeId="urn:microsoft.com/office/officeart/2005/8/layout/cycle3" loCatId="cycle" qsTypeId="urn:microsoft.com/office/officeart/2005/8/quickstyle/3d2" qsCatId="3D" csTypeId="urn:microsoft.com/office/officeart/2005/8/colors/accent0_2" csCatId="mainScheme" phldr="1"/>
      <dgm:spPr/>
      <dgm:t>
        <a:bodyPr/>
        <a:lstStyle/>
        <a:p>
          <a:endParaRPr lang="ru-RU"/>
        </a:p>
      </dgm:t>
    </dgm:pt>
    <dgm:pt modelId="{F71BE74D-3169-4469-95EF-8A77B4F32302}">
      <dgm:prSet phldrT="[Текст]" custT="1"/>
      <dgm:spPr/>
      <dgm:t>
        <a:bodyPr/>
        <a:lstStyle/>
        <a:p>
          <a:r>
            <a:rPr lang="kk-KZ" sz="1800" dirty="0">
              <a:latin typeface="Times New Roman" panose="02020603050405020304" pitchFamily="18" charset="0"/>
              <a:cs typeface="Times New Roman" panose="02020603050405020304" pitchFamily="18" charset="0"/>
            </a:rPr>
            <a:t>Сыртта отырғандықтан, құлағыңыздың дабыл жарғағындағы тербелістер арқылы сезілетін түрлі дыбыстарды естисіз. Ол ішкі құлаққа тербеліс жібереді.</a:t>
          </a:r>
          <a:endParaRPr lang="ru-RU" sz="1800" dirty="0">
            <a:latin typeface="Times New Roman" panose="02020603050405020304" pitchFamily="18" charset="0"/>
            <a:cs typeface="Times New Roman" panose="02020603050405020304" pitchFamily="18" charset="0"/>
          </a:endParaRPr>
        </a:p>
      </dgm:t>
    </dgm:pt>
    <dgm:pt modelId="{DADAFD79-D186-4BCE-A2E1-F2B612DFC40C}" type="parTrans" cxnId="{AACAD91C-227B-43DA-BC95-CA3B443741DB}">
      <dgm:prSet/>
      <dgm:spPr/>
      <dgm:t>
        <a:bodyPr/>
        <a:lstStyle/>
        <a:p>
          <a:endParaRPr lang="ru-RU"/>
        </a:p>
      </dgm:t>
    </dgm:pt>
    <dgm:pt modelId="{41AB7C08-858F-4F8D-A4DD-F99C203BEE19}" type="sibTrans" cxnId="{AACAD91C-227B-43DA-BC95-CA3B443741DB}">
      <dgm:prSet/>
      <dgm:spPr/>
      <dgm:t>
        <a:bodyPr/>
        <a:lstStyle/>
        <a:p>
          <a:endParaRPr lang="ru-RU"/>
        </a:p>
      </dgm:t>
    </dgm:pt>
    <dgm:pt modelId="{4C7183D6-8CF1-48BF-AB9B-0286089C5D6A}">
      <dgm:prSet phldrT="[Текст]" custT="1"/>
      <dgm:spPr/>
      <dgm:t>
        <a:bodyPr/>
        <a:lstStyle/>
        <a:p>
          <a:r>
            <a:rPr lang="kk-KZ" sz="1800" dirty="0">
              <a:latin typeface="Times New Roman" panose="02020603050405020304" pitchFamily="18" charset="0"/>
              <a:cs typeface="Times New Roman" panose="02020603050405020304" pitchFamily="18" charset="0"/>
            </a:rPr>
            <a:t>Тізбектегі бірінші нейрондар тербеліс жиілігін анықтап, мағынасын келесілеріне жолдайды. </a:t>
          </a:r>
          <a:endParaRPr lang="ru-RU" sz="1800" dirty="0">
            <a:latin typeface="Times New Roman" panose="02020603050405020304" pitchFamily="18" charset="0"/>
            <a:cs typeface="Times New Roman" panose="02020603050405020304" pitchFamily="18" charset="0"/>
          </a:endParaRPr>
        </a:p>
      </dgm:t>
    </dgm:pt>
    <dgm:pt modelId="{B4CA9017-D0C4-410C-ABE9-96C7E159626B}" type="parTrans" cxnId="{177377BB-83B5-4B34-9425-C20682BF066E}">
      <dgm:prSet/>
      <dgm:spPr/>
      <dgm:t>
        <a:bodyPr/>
        <a:lstStyle/>
        <a:p>
          <a:endParaRPr lang="ru-RU"/>
        </a:p>
      </dgm:t>
    </dgm:pt>
    <dgm:pt modelId="{FB968962-048F-4558-9906-44450A367B34}" type="sibTrans" cxnId="{177377BB-83B5-4B34-9425-C20682BF066E}">
      <dgm:prSet/>
      <dgm:spPr/>
      <dgm:t>
        <a:bodyPr/>
        <a:lstStyle/>
        <a:p>
          <a:endParaRPr lang="ru-RU"/>
        </a:p>
      </dgm:t>
    </dgm:pt>
    <dgm:pt modelId="{5CF64DF1-63CF-4453-8FEF-6218723E054E}">
      <dgm:prSet phldrT="[Текст]" custT="1"/>
      <dgm:spPr/>
      <dgm:t>
        <a:bodyPr/>
        <a:lstStyle/>
        <a:p>
          <a:r>
            <a:rPr lang="kk-KZ" sz="1800" dirty="0">
              <a:latin typeface="Times New Roman" panose="02020603050405020304" pitchFamily="18" charset="0"/>
              <a:cs typeface="Times New Roman" panose="02020603050405020304" pitchFamily="18" charset="0"/>
            </a:rPr>
            <a:t>Ал келесі нейрондары шуды түрлеріне қарай ажыратып, ұқсастығы бойынша бірнеше каналға бөледі. Мұнан әрі ми шу туралы қабылданған ақпараттың арасынан көліктің дыбысын ажыратады. </a:t>
          </a:r>
          <a:endParaRPr lang="ru-RU" sz="1800" dirty="0">
            <a:latin typeface="Times New Roman" panose="02020603050405020304" pitchFamily="18" charset="0"/>
            <a:cs typeface="Times New Roman" panose="02020603050405020304" pitchFamily="18" charset="0"/>
          </a:endParaRPr>
        </a:p>
      </dgm:t>
    </dgm:pt>
    <dgm:pt modelId="{255237A2-3144-4B97-AF1D-BF6EB34AA0C0}" type="parTrans" cxnId="{85FA6015-7423-4B03-832F-25C749D7539F}">
      <dgm:prSet/>
      <dgm:spPr/>
      <dgm:t>
        <a:bodyPr/>
        <a:lstStyle/>
        <a:p>
          <a:endParaRPr lang="ru-RU"/>
        </a:p>
      </dgm:t>
    </dgm:pt>
    <dgm:pt modelId="{70884717-88D8-4167-8135-B81295455905}" type="sibTrans" cxnId="{85FA6015-7423-4B03-832F-25C749D7539F}">
      <dgm:prSet/>
      <dgm:spPr/>
      <dgm:t>
        <a:bodyPr/>
        <a:lstStyle/>
        <a:p>
          <a:endParaRPr lang="ru-RU"/>
        </a:p>
      </dgm:t>
    </dgm:pt>
    <dgm:pt modelId="{7FC71FCF-70EC-4919-85E1-BC0EBF7EFDF4}">
      <dgm:prSet phldrT="[Текст]" custT="1"/>
      <dgm:spPr/>
      <dgm:t>
        <a:bodyPr/>
        <a:lstStyle/>
        <a:p>
          <a:r>
            <a:rPr lang="kk-KZ" sz="1800" dirty="0">
              <a:latin typeface="Times New Roman" panose="02020603050405020304" pitchFamily="18" charset="0"/>
              <a:cs typeface="Times New Roman" panose="02020603050405020304" pitchFamily="18" charset="0"/>
            </a:rPr>
            <a:t> Өз кезегінде тербелісті қабылдайтын түкшелі жасушалар арнайы сұйықтықта тербеледі. Осы жасушалар нейрондарға сигналдар жібереді. </a:t>
          </a:r>
          <a:endParaRPr lang="ru-RU" sz="1800" dirty="0">
            <a:latin typeface="Times New Roman" panose="02020603050405020304" pitchFamily="18" charset="0"/>
            <a:cs typeface="Times New Roman" panose="02020603050405020304" pitchFamily="18" charset="0"/>
          </a:endParaRPr>
        </a:p>
      </dgm:t>
    </dgm:pt>
    <dgm:pt modelId="{7F3DB0CA-EA9E-4F3A-AEC9-E327660F9D85}" type="parTrans" cxnId="{3789E3ED-38D2-49C7-A97D-B94925D26F1D}">
      <dgm:prSet/>
      <dgm:spPr/>
      <dgm:t>
        <a:bodyPr/>
        <a:lstStyle/>
        <a:p>
          <a:endParaRPr lang="ru-RU"/>
        </a:p>
      </dgm:t>
    </dgm:pt>
    <dgm:pt modelId="{E47D75D8-AC41-434F-9710-C894F66AB8D5}" type="sibTrans" cxnId="{3789E3ED-38D2-49C7-A97D-B94925D26F1D}">
      <dgm:prSet/>
      <dgm:spPr/>
      <dgm:t>
        <a:bodyPr/>
        <a:lstStyle/>
        <a:p>
          <a:endParaRPr lang="ru-RU"/>
        </a:p>
      </dgm:t>
    </dgm:pt>
    <dgm:pt modelId="{74CCC0F5-F2B3-453C-A240-E901082413BD}" type="pres">
      <dgm:prSet presAssocID="{1B4AD356-BA5E-4D14-AA89-BA2B84128494}" presName="Name0" presStyleCnt="0">
        <dgm:presLayoutVars>
          <dgm:dir/>
          <dgm:resizeHandles val="exact"/>
        </dgm:presLayoutVars>
      </dgm:prSet>
      <dgm:spPr/>
    </dgm:pt>
    <dgm:pt modelId="{F73B7608-144C-4B1A-A3CB-25C63C1E5DF2}" type="pres">
      <dgm:prSet presAssocID="{1B4AD356-BA5E-4D14-AA89-BA2B84128494}" presName="cycle" presStyleCnt="0"/>
      <dgm:spPr/>
    </dgm:pt>
    <dgm:pt modelId="{FBEF15EA-8768-472C-A83D-AE45A5167E02}" type="pres">
      <dgm:prSet presAssocID="{F71BE74D-3169-4469-95EF-8A77B4F32302}" presName="nodeFirstNode" presStyleLbl="node1" presStyleIdx="0" presStyleCnt="4" custScaleX="229289">
        <dgm:presLayoutVars>
          <dgm:bulletEnabled val="1"/>
        </dgm:presLayoutVars>
      </dgm:prSet>
      <dgm:spPr/>
    </dgm:pt>
    <dgm:pt modelId="{AA04D36A-87B7-46BE-BF9B-827DA3320E88}" type="pres">
      <dgm:prSet presAssocID="{41AB7C08-858F-4F8D-A4DD-F99C203BEE19}" presName="sibTransFirstNode" presStyleLbl="bgShp" presStyleIdx="0" presStyleCnt="1"/>
      <dgm:spPr/>
    </dgm:pt>
    <dgm:pt modelId="{CE1C500F-2B5E-4BC9-9206-4389A3DF92BC}" type="pres">
      <dgm:prSet presAssocID="{4C7183D6-8CF1-48BF-AB9B-0286089C5D6A}" presName="nodeFollowingNodes" presStyleLbl="node1" presStyleIdx="1" presStyleCnt="4" custScaleX="125065" custRadScaleRad="127043" custRadScaleInc="-2041">
        <dgm:presLayoutVars>
          <dgm:bulletEnabled val="1"/>
        </dgm:presLayoutVars>
      </dgm:prSet>
      <dgm:spPr/>
    </dgm:pt>
    <dgm:pt modelId="{24B99737-19C9-4CAC-84C7-9D09C42F10D7}" type="pres">
      <dgm:prSet presAssocID="{5CF64DF1-63CF-4453-8FEF-6218723E054E}" presName="nodeFollowingNodes" presStyleLbl="node1" presStyleIdx="2" presStyleCnt="4" custScaleX="163518" custRadScaleRad="95223" custRadScaleInc="-1474">
        <dgm:presLayoutVars>
          <dgm:bulletEnabled val="1"/>
        </dgm:presLayoutVars>
      </dgm:prSet>
      <dgm:spPr/>
    </dgm:pt>
    <dgm:pt modelId="{A627BF2D-B444-4745-B453-503065585E86}" type="pres">
      <dgm:prSet presAssocID="{7FC71FCF-70EC-4919-85E1-BC0EBF7EFDF4}" presName="nodeFollowingNodes" presStyleLbl="node1" presStyleIdx="3" presStyleCnt="4" custScaleX="125065" custRadScaleRad="108833" custRadScaleInc="1190">
        <dgm:presLayoutVars>
          <dgm:bulletEnabled val="1"/>
        </dgm:presLayoutVars>
      </dgm:prSet>
      <dgm:spPr/>
    </dgm:pt>
  </dgm:ptLst>
  <dgm:cxnLst>
    <dgm:cxn modelId="{C87CA202-1213-4D13-AA06-772FFDE4C7E6}" type="presOf" srcId="{1B4AD356-BA5E-4D14-AA89-BA2B84128494}" destId="{74CCC0F5-F2B3-453C-A240-E901082413BD}" srcOrd="0" destOrd="0" presId="urn:microsoft.com/office/officeart/2005/8/layout/cycle3"/>
    <dgm:cxn modelId="{85FA6015-7423-4B03-832F-25C749D7539F}" srcId="{1B4AD356-BA5E-4D14-AA89-BA2B84128494}" destId="{5CF64DF1-63CF-4453-8FEF-6218723E054E}" srcOrd="2" destOrd="0" parTransId="{255237A2-3144-4B97-AF1D-BF6EB34AA0C0}" sibTransId="{70884717-88D8-4167-8135-B81295455905}"/>
    <dgm:cxn modelId="{AACAD91C-227B-43DA-BC95-CA3B443741DB}" srcId="{1B4AD356-BA5E-4D14-AA89-BA2B84128494}" destId="{F71BE74D-3169-4469-95EF-8A77B4F32302}" srcOrd="0" destOrd="0" parTransId="{DADAFD79-D186-4BCE-A2E1-F2B612DFC40C}" sibTransId="{41AB7C08-858F-4F8D-A4DD-F99C203BEE19}"/>
    <dgm:cxn modelId="{0F0ABF39-0A8F-4644-90E6-6A465C296A52}" type="presOf" srcId="{7FC71FCF-70EC-4919-85E1-BC0EBF7EFDF4}" destId="{A627BF2D-B444-4745-B453-503065585E86}" srcOrd="0" destOrd="0" presId="urn:microsoft.com/office/officeart/2005/8/layout/cycle3"/>
    <dgm:cxn modelId="{F6819046-8849-45F0-9CBE-D2C46551CF9A}" type="presOf" srcId="{F71BE74D-3169-4469-95EF-8A77B4F32302}" destId="{FBEF15EA-8768-472C-A83D-AE45A5167E02}" srcOrd="0" destOrd="0" presId="urn:microsoft.com/office/officeart/2005/8/layout/cycle3"/>
    <dgm:cxn modelId="{9F540759-FEEA-416C-8243-09B9D1E9163E}" type="presOf" srcId="{4C7183D6-8CF1-48BF-AB9B-0286089C5D6A}" destId="{CE1C500F-2B5E-4BC9-9206-4389A3DF92BC}" srcOrd="0" destOrd="0" presId="urn:microsoft.com/office/officeart/2005/8/layout/cycle3"/>
    <dgm:cxn modelId="{18C47490-0FFC-47FF-A1E1-3DBE23528925}" type="presOf" srcId="{41AB7C08-858F-4F8D-A4DD-F99C203BEE19}" destId="{AA04D36A-87B7-46BE-BF9B-827DA3320E88}" srcOrd="0" destOrd="0" presId="urn:microsoft.com/office/officeart/2005/8/layout/cycle3"/>
    <dgm:cxn modelId="{177377BB-83B5-4B34-9425-C20682BF066E}" srcId="{1B4AD356-BA5E-4D14-AA89-BA2B84128494}" destId="{4C7183D6-8CF1-48BF-AB9B-0286089C5D6A}" srcOrd="1" destOrd="0" parTransId="{B4CA9017-D0C4-410C-ABE9-96C7E159626B}" sibTransId="{FB968962-048F-4558-9906-44450A367B34}"/>
    <dgm:cxn modelId="{3789E3ED-38D2-49C7-A97D-B94925D26F1D}" srcId="{1B4AD356-BA5E-4D14-AA89-BA2B84128494}" destId="{7FC71FCF-70EC-4919-85E1-BC0EBF7EFDF4}" srcOrd="3" destOrd="0" parTransId="{7F3DB0CA-EA9E-4F3A-AEC9-E327660F9D85}" sibTransId="{E47D75D8-AC41-434F-9710-C894F66AB8D5}"/>
    <dgm:cxn modelId="{D1EE29F0-B767-449F-B3F6-73BE4C22595A}" type="presOf" srcId="{5CF64DF1-63CF-4453-8FEF-6218723E054E}" destId="{24B99737-19C9-4CAC-84C7-9D09C42F10D7}" srcOrd="0" destOrd="0" presId="urn:microsoft.com/office/officeart/2005/8/layout/cycle3"/>
    <dgm:cxn modelId="{AA6DA1E5-8178-42D2-8A89-1FCFC2B59E2C}" type="presParOf" srcId="{74CCC0F5-F2B3-453C-A240-E901082413BD}" destId="{F73B7608-144C-4B1A-A3CB-25C63C1E5DF2}" srcOrd="0" destOrd="0" presId="urn:microsoft.com/office/officeart/2005/8/layout/cycle3"/>
    <dgm:cxn modelId="{B8FE6D8C-712F-4ECC-9E67-AA3D38FA4881}" type="presParOf" srcId="{F73B7608-144C-4B1A-A3CB-25C63C1E5DF2}" destId="{FBEF15EA-8768-472C-A83D-AE45A5167E02}" srcOrd="0" destOrd="0" presId="urn:microsoft.com/office/officeart/2005/8/layout/cycle3"/>
    <dgm:cxn modelId="{ACBF98AC-2EC1-49AD-9725-113E1A804937}" type="presParOf" srcId="{F73B7608-144C-4B1A-A3CB-25C63C1E5DF2}" destId="{AA04D36A-87B7-46BE-BF9B-827DA3320E88}" srcOrd="1" destOrd="0" presId="urn:microsoft.com/office/officeart/2005/8/layout/cycle3"/>
    <dgm:cxn modelId="{131CDF8B-6541-4B38-AA54-52AD0BF9F11D}" type="presParOf" srcId="{F73B7608-144C-4B1A-A3CB-25C63C1E5DF2}" destId="{CE1C500F-2B5E-4BC9-9206-4389A3DF92BC}" srcOrd="2" destOrd="0" presId="urn:microsoft.com/office/officeart/2005/8/layout/cycle3"/>
    <dgm:cxn modelId="{79797921-8A37-4B4B-A26D-643D5F0F450F}" type="presParOf" srcId="{F73B7608-144C-4B1A-A3CB-25C63C1E5DF2}" destId="{24B99737-19C9-4CAC-84C7-9D09C42F10D7}" srcOrd="3" destOrd="0" presId="urn:microsoft.com/office/officeart/2005/8/layout/cycle3"/>
    <dgm:cxn modelId="{90BFB26E-919B-4802-B861-32A8DF4E5163}" type="presParOf" srcId="{F73B7608-144C-4B1A-A3CB-25C63C1E5DF2}" destId="{A627BF2D-B444-4745-B453-503065585E86}"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4AD356-BA5E-4D14-AA89-BA2B84128494}" type="doc">
      <dgm:prSet loTypeId="urn:microsoft.com/office/officeart/2005/8/layout/cycle3" loCatId="cycle" qsTypeId="urn:microsoft.com/office/officeart/2005/8/quickstyle/3d2" qsCatId="3D" csTypeId="urn:microsoft.com/office/officeart/2005/8/colors/accent0_2" csCatId="mainScheme" phldr="1"/>
      <dgm:spPr/>
      <dgm:t>
        <a:bodyPr/>
        <a:lstStyle/>
        <a:p>
          <a:endParaRPr lang="ru-RU"/>
        </a:p>
      </dgm:t>
    </dgm:pt>
    <dgm:pt modelId="{F71BE74D-3169-4469-95EF-8A77B4F32302}">
      <dgm:prSet phldrT="[Текст]" custT="1"/>
      <dgm:spPr/>
      <dgm:t>
        <a:bodyPr/>
        <a:lstStyle/>
        <a:p>
          <a:r>
            <a:rPr lang="kk-KZ" sz="1800" dirty="0">
              <a:latin typeface="Times New Roman" panose="02020603050405020304" pitchFamily="18" charset="0"/>
              <a:cs typeface="Times New Roman" panose="02020603050405020304" pitchFamily="18" charset="0"/>
            </a:rPr>
            <a:t>Бірақ досыңызбен әңгімелесіп отырғандықтан, ми досыңыздың сөзін ең басты дыбыс ағымы ретінде ажыратады. </a:t>
          </a:r>
          <a:endParaRPr lang="ru-RU" sz="1800" dirty="0">
            <a:latin typeface="Times New Roman" panose="02020603050405020304" pitchFamily="18" charset="0"/>
            <a:cs typeface="Times New Roman" panose="02020603050405020304" pitchFamily="18" charset="0"/>
          </a:endParaRPr>
        </a:p>
      </dgm:t>
    </dgm:pt>
    <dgm:pt modelId="{DADAFD79-D186-4BCE-A2E1-F2B612DFC40C}" type="parTrans" cxnId="{AACAD91C-227B-43DA-BC95-CA3B443741DB}">
      <dgm:prSet/>
      <dgm:spPr/>
      <dgm:t>
        <a:bodyPr/>
        <a:lstStyle/>
        <a:p>
          <a:endParaRPr lang="ru-RU"/>
        </a:p>
      </dgm:t>
    </dgm:pt>
    <dgm:pt modelId="{41AB7C08-858F-4F8D-A4DD-F99C203BEE19}" type="sibTrans" cxnId="{AACAD91C-227B-43DA-BC95-CA3B443741DB}">
      <dgm:prSet/>
      <dgm:spPr/>
      <dgm:t>
        <a:bodyPr/>
        <a:lstStyle/>
        <a:p>
          <a:endParaRPr lang="ru-RU"/>
        </a:p>
      </dgm:t>
    </dgm:pt>
    <dgm:pt modelId="{4C7183D6-8CF1-48BF-AB9B-0286089C5D6A}">
      <dgm:prSet phldrT="[Текст]" custT="1"/>
      <dgm:spPr/>
      <dgm:t>
        <a:bodyPr/>
        <a:lstStyle/>
        <a:p>
          <a:r>
            <a:rPr lang="kk-KZ" sz="1800" dirty="0">
              <a:latin typeface="Times New Roman" panose="02020603050405020304" pitchFamily="18" charset="0"/>
              <a:cs typeface="Times New Roman" panose="02020603050405020304" pitchFamily="18" charset="0"/>
            </a:rPr>
            <a:t>Осы кезде көзіңізді жұмсаңызда, досыңыздың сөйлеп жатқандығын түсініп, дауысынан тани аласыз.</a:t>
          </a:r>
          <a:endParaRPr lang="ru-RU" sz="1800" dirty="0">
            <a:latin typeface="Times New Roman" panose="02020603050405020304" pitchFamily="18" charset="0"/>
            <a:cs typeface="Times New Roman" panose="02020603050405020304" pitchFamily="18" charset="0"/>
          </a:endParaRPr>
        </a:p>
      </dgm:t>
    </dgm:pt>
    <dgm:pt modelId="{B4CA9017-D0C4-410C-ABE9-96C7E159626B}" type="parTrans" cxnId="{177377BB-83B5-4B34-9425-C20682BF066E}">
      <dgm:prSet/>
      <dgm:spPr/>
      <dgm:t>
        <a:bodyPr/>
        <a:lstStyle/>
        <a:p>
          <a:endParaRPr lang="ru-RU"/>
        </a:p>
      </dgm:t>
    </dgm:pt>
    <dgm:pt modelId="{FB968962-048F-4558-9906-44450A367B34}" type="sibTrans" cxnId="{177377BB-83B5-4B34-9425-C20682BF066E}">
      <dgm:prSet/>
      <dgm:spPr/>
      <dgm:t>
        <a:bodyPr/>
        <a:lstStyle/>
        <a:p>
          <a:endParaRPr lang="ru-RU"/>
        </a:p>
      </dgm:t>
    </dgm:pt>
    <dgm:pt modelId="{5CF64DF1-63CF-4453-8FEF-6218723E054E}">
      <dgm:prSet phldrT="[Текст]" custT="1"/>
      <dgm:spPr/>
      <dgm:t>
        <a:bodyPr/>
        <a:lstStyle/>
        <a:p>
          <a:r>
            <a:rPr lang="kk-KZ" sz="1800" dirty="0">
              <a:latin typeface="Times New Roman" panose="02020603050405020304" pitchFamily="18" charset="0"/>
              <a:cs typeface="Times New Roman" panose="02020603050405020304" pitchFamily="18" charset="0"/>
            </a:rPr>
            <a:t>Мұның барлығы ішкі құлағыңыз қабылда, мыңдаған нейрондар тербелістер арқылы жұзеге асады. </a:t>
          </a:r>
          <a:endParaRPr lang="ru-RU" sz="1800" dirty="0">
            <a:latin typeface="Times New Roman" panose="02020603050405020304" pitchFamily="18" charset="0"/>
            <a:cs typeface="Times New Roman" panose="02020603050405020304" pitchFamily="18" charset="0"/>
          </a:endParaRPr>
        </a:p>
      </dgm:t>
    </dgm:pt>
    <dgm:pt modelId="{255237A2-3144-4B97-AF1D-BF6EB34AA0C0}" type="parTrans" cxnId="{85FA6015-7423-4B03-832F-25C749D7539F}">
      <dgm:prSet/>
      <dgm:spPr/>
      <dgm:t>
        <a:bodyPr/>
        <a:lstStyle/>
        <a:p>
          <a:endParaRPr lang="ru-RU"/>
        </a:p>
      </dgm:t>
    </dgm:pt>
    <dgm:pt modelId="{70884717-88D8-4167-8135-B81295455905}" type="sibTrans" cxnId="{85FA6015-7423-4B03-832F-25C749D7539F}">
      <dgm:prSet/>
      <dgm:spPr/>
      <dgm:t>
        <a:bodyPr/>
        <a:lstStyle/>
        <a:p>
          <a:endParaRPr lang="ru-RU"/>
        </a:p>
      </dgm:t>
    </dgm:pt>
    <dgm:pt modelId="{7FC71FCF-70EC-4919-85E1-BC0EBF7EFDF4}">
      <dgm:prSet phldrT="[Текст]" custT="1"/>
      <dgm:spPr/>
      <dgm:t>
        <a:bodyPr/>
        <a:lstStyle/>
        <a:p>
          <a:r>
            <a:rPr lang="kk-KZ" sz="1800" dirty="0">
              <a:latin typeface="Times New Roman" panose="02020603050405020304" pitchFamily="18" charset="0"/>
              <a:cs typeface="Times New Roman" panose="02020603050405020304" pitchFamily="18" charset="0"/>
            </a:rPr>
            <a:t>Жасанды нейрондық желілердің мақсаты – дәл осы жоғарыдағы процесті қайталау.</a:t>
          </a:r>
          <a:endParaRPr lang="ru-RU" sz="1800" dirty="0">
            <a:latin typeface="Times New Roman" panose="02020603050405020304" pitchFamily="18" charset="0"/>
            <a:cs typeface="Times New Roman" panose="02020603050405020304" pitchFamily="18" charset="0"/>
          </a:endParaRPr>
        </a:p>
      </dgm:t>
    </dgm:pt>
    <dgm:pt modelId="{7F3DB0CA-EA9E-4F3A-AEC9-E327660F9D85}" type="parTrans" cxnId="{3789E3ED-38D2-49C7-A97D-B94925D26F1D}">
      <dgm:prSet/>
      <dgm:spPr/>
      <dgm:t>
        <a:bodyPr/>
        <a:lstStyle/>
        <a:p>
          <a:endParaRPr lang="ru-RU"/>
        </a:p>
      </dgm:t>
    </dgm:pt>
    <dgm:pt modelId="{E47D75D8-AC41-434F-9710-C894F66AB8D5}" type="sibTrans" cxnId="{3789E3ED-38D2-49C7-A97D-B94925D26F1D}">
      <dgm:prSet/>
      <dgm:spPr/>
      <dgm:t>
        <a:bodyPr/>
        <a:lstStyle/>
        <a:p>
          <a:endParaRPr lang="ru-RU"/>
        </a:p>
      </dgm:t>
    </dgm:pt>
    <dgm:pt modelId="{74CCC0F5-F2B3-453C-A240-E901082413BD}" type="pres">
      <dgm:prSet presAssocID="{1B4AD356-BA5E-4D14-AA89-BA2B84128494}" presName="Name0" presStyleCnt="0">
        <dgm:presLayoutVars>
          <dgm:dir/>
          <dgm:resizeHandles val="exact"/>
        </dgm:presLayoutVars>
      </dgm:prSet>
      <dgm:spPr/>
    </dgm:pt>
    <dgm:pt modelId="{F73B7608-144C-4B1A-A3CB-25C63C1E5DF2}" type="pres">
      <dgm:prSet presAssocID="{1B4AD356-BA5E-4D14-AA89-BA2B84128494}" presName="cycle" presStyleCnt="0"/>
      <dgm:spPr/>
    </dgm:pt>
    <dgm:pt modelId="{FBEF15EA-8768-472C-A83D-AE45A5167E02}" type="pres">
      <dgm:prSet presAssocID="{F71BE74D-3169-4469-95EF-8A77B4F32302}" presName="nodeFirstNode" presStyleLbl="node1" presStyleIdx="0" presStyleCnt="4" custScaleX="229289">
        <dgm:presLayoutVars>
          <dgm:bulletEnabled val="1"/>
        </dgm:presLayoutVars>
      </dgm:prSet>
      <dgm:spPr/>
    </dgm:pt>
    <dgm:pt modelId="{AA04D36A-87B7-46BE-BF9B-827DA3320E88}" type="pres">
      <dgm:prSet presAssocID="{41AB7C08-858F-4F8D-A4DD-F99C203BEE19}" presName="sibTransFirstNode" presStyleLbl="bgShp" presStyleIdx="0" presStyleCnt="1"/>
      <dgm:spPr/>
    </dgm:pt>
    <dgm:pt modelId="{CE1C500F-2B5E-4BC9-9206-4389A3DF92BC}" type="pres">
      <dgm:prSet presAssocID="{4C7183D6-8CF1-48BF-AB9B-0286089C5D6A}" presName="nodeFollowingNodes" presStyleLbl="node1" presStyleIdx="1" presStyleCnt="4" custScaleX="125065" custRadScaleRad="127043" custRadScaleInc="-2041">
        <dgm:presLayoutVars>
          <dgm:bulletEnabled val="1"/>
        </dgm:presLayoutVars>
      </dgm:prSet>
      <dgm:spPr/>
    </dgm:pt>
    <dgm:pt modelId="{24B99737-19C9-4CAC-84C7-9D09C42F10D7}" type="pres">
      <dgm:prSet presAssocID="{5CF64DF1-63CF-4453-8FEF-6218723E054E}" presName="nodeFollowingNodes" presStyleLbl="node1" presStyleIdx="2" presStyleCnt="4" custScaleX="163518" custRadScaleRad="95223" custRadScaleInc="-1474">
        <dgm:presLayoutVars>
          <dgm:bulletEnabled val="1"/>
        </dgm:presLayoutVars>
      </dgm:prSet>
      <dgm:spPr/>
    </dgm:pt>
    <dgm:pt modelId="{A627BF2D-B444-4745-B453-503065585E86}" type="pres">
      <dgm:prSet presAssocID="{7FC71FCF-70EC-4919-85E1-BC0EBF7EFDF4}" presName="nodeFollowingNodes" presStyleLbl="node1" presStyleIdx="3" presStyleCnt="4" custScaleX="125065" custRadScaleRad="108833" custRadScaleInc="1190">
        <dgm:presLayoutVars>
          <dgm:bulletEnabled val="1"/>
        </dgm:presLayoutVars>
      </dgm:prSet>
      <dgm:spPr/>
    </dgm:pt>
  </dgm:ptLst>
  <dgm:cxnLst>
    <dgm:cxn modelId="{C87CA202-1213-4D13-AA06-772FFDE4C7E6}" type="presOf" srcId="{1B4AD356-BA5E-4D14-AA89-BA2B84128494}" destId="{74CCC0F5-F2B3-453C-A240-E901082413BD}" srcOrd="0" destOrd="0" presId="urn:microsoft.com/office/officeart/2005/8/layout/cycle3"/>
    <dgm:cxn modelId="{85FA6015-7423-4B03-832F-25C749D7539F}" srcId="{1B4AD356-BA5E-4D14-AA89-BA2B84128494}" destId="{5CF64DF1-63CF-4453-8FEF-6218723E054E}" srcOrd="2" destOrd="0" parTransId="{255237A2-3144-4B97-AF1D-BF6EB34AA0C0}" sibTransId="{70884717-88D8-4167-8135-B81295455905}"/>
    <dgm:cxn modelId="{AACAD91C-227B-43DA-BC95-CA3B443741DB}" srcId="{1B4AD356-BA5E-4D14-AA89-BA2B84128494}" destId="{F71BE74D-3169-4469-95EF-8A77B4F32302}" srcOrd="0" destOrd="0" parTransId="{DADAFD79-D186-4BCE-A2E1-F2B612DFC40C}" sibTransId="{41AB7C08-858F-4F8D-A4DD-F99C203BEE19}"/>
    <dgm:cxn modelId="{0F0ABF39-0A8F-4644-90E6-6A465C296A52}" type="presOf" srcId="{7FC71FCF-70EC-4919-85E1-BC0EBF7EFDF4}" destId="{A627BF2D-B444-4745-B453-503065585E86}" srcOrd="0" destOrd="0" presId="urn:microsoft.com/office/officeart/2005/8/layout/cycle3"/>
    <dgm:cxn modelId="{F6819046-8849-45F0-9CBE-D2C46551CF9A}" type="presOf" srcId="{F71BE74D-3169-4469-95EF-8A77B4F32302}" destId="{FBEF15EA-8768-472C-A83D-AE45A5167E02}" srcOrd="0" destOrd="0" presId="urn:microsoft.com/office/officeart/2005/8/layout/cycle3"/>
    <dgm:cxn modelId="{9F540759-FEEA-416C-8243-09B9D1E9163E}" type="presOf" srcId="{4C7183D6-8CF1-48BF-AB9B-0286089C5D6A}" destId="{CE1C500F-2B5E-4BC9-9206-4389A3DF92BC}" srcOrd="0" destOrd="0" presId="urn:microsoft.com/office/officeart/2005/8/layout/cycle3"/>
    <dgm:cxn modelId="{18C47490-0FFC-47FF-A1E1-3DBE23528925}" type="presOf" srcId="{41AB7C08-858F-4F8D-A4DD-F99C203BEE19}" destId="{AA04D36A-87B7-46BE-BF9B-827DA3320E88}" srcOrd="0" destOrd="0" presId="urn:microsoft.com/office/officeart/2005/8/layout/cycle3"/>
    <dgm:cxn modelId="{177377BB-83B5-4B34-9425-C20682BF066E}" srcId="{1B4AD356-BA5E-4D14-AA89-BA2B84128494}" destId="{4C7183D6-8CF1-48BF-AB9B-0286089C5D6A}" srcOrd="1" destOrd="0" parTransId="{B4CA9017-D0C4-410C-ABE9-96C7E159626B}" sibTransId="{FB968962-048F-4558-9906-44450A367B34}"/>
    <dgm:cxn modelId="{3789E3ED-38D2-49C7-A97D-B94925D26F1D}" srcId="{1B4AD356-BA5E-4D14-AA89-BA2B84128494}" destId="{7FC71FCF-70EC-4919-85E1-BC0EBF7EFDF4}" srcOrd="3" destOrd="0" parTransId="{7F3DB0CA-EA9E-4F3A-AEC9-E327660F9D85}" sibTransId="{E47D75D8-AC41-434F-9710-C894F66AB8D5}"/>
    <dgm:cxn modelId="{D1EE29F0-B767-449F-B3F6-73BE4C22595A}" type="presOf" srcId="{5CF64DF1-63CF-4453-8FEF-6218723E054E}" destId="{24B99737-19C9-4CAC-84C7-9D09C42F10D7}" srcOrd="0" destOrd="0" presId="urn:microsoft.com/office/officeart/2005/8/layout/cycle3"/>
    <dgm:cxn modelId="{AA6DA1E5-8178-42D2-8A89-1FCFC2B59E2C}" type="presParOf" srcId="{74CCC0F5-F2B3-453C-A240-E901082413BD}" destId="{F73B7608-144C-4B1A-A3CB-25C63C1E5DF2}" srcOrd="0" destOrd="0" presId="urn:microsoft.com/office/officeart/2005/8/layout/cycle3"/>
    <dgm:cxn modelId="{B8FE6D8C-712F-4ECC-9E67-AA3D38FA4881}" type="presParOf" srcId="{F73B7608-144C-4B1A-A3CB-25C63C1E5DF2}" destId="{FBEF15EA-8768-472C-A83D-AE45A5167E02}" srcOrd="0" destOrd="0" presId="urn:microsoft.com/office/officeart/2005/8/layout/cycle3"/>
    <dgm:cxn modelId="{ACBF98AC-2EC1-49AD-9725-113E1A804937}" type="presParOf" srcId="{F73B7608-144C-4B1A-A3CB-25C63C1E5DF2}" destId="{AA04D36A-87B7-46BE-BF9B-827DA3320E88}" srcOrd="1" destOrd="0" presId="urn:microsoft.com/office/officeart/2005/8/layout/cycle3"/>
    <dgm:cxn modelId="{131CDF8B-6541-4B38-AA54-52AD0BF9F11D}" type="presParOf" srcId="{F73B7608-144C-4B1A-A3CB-25C63C1E5DF2}" destId="{CE1C500F-2B5E-4BC9-9206-4389A3DF92BC}" srcOrd="2" destOrd="0" presId="urn:microsoft.com/office/officeart/2005/8/layout/cycle3"/>
    <dgm:cxn modelId="{79797921-8A37-4B4B-A26D-643D5F0F450F}" type="presParOf" srcId="{F73B7608-144C-4B1A-A3CB-25C63C1E5DF2}" destId="{24B99737-19C9-4CAC-84C7-9D09C42F10D7}" srcOrd="3" destOrd="0" presId="urn:microsoft.com/office/officeart/2005/8/layout/cycle3"/>
    <dgm:cxn modelId="{90BFB26E-919B-4802-B861-32A8DF4E5163}" type="presParOf" srcId="{F73B7608-144C-4B1A-A3CB-25C63C1E5DF2}" destId="{A627BF2D-B444-4745-B453-503065585E86}"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81AD6-CC4C-497B-82C5-654772ACA155}">
      <dsp:nvSpPr>
        <dsp:cNvPr id="0" name=""/>
        <dsp:cNvSpPr/>
      </dsp:nvSpPr>
      <dsp:spPr>
        <a:xfrm>
          <a:off x="6348238" y="981746"/>
          <a:ext cx="3280280" cy="448987"/>
        </a:xfrm>
        <a:custGeom>
          <a:avLst/>
          <a:gdLst/>
          <a:ahLst/>
          <a:cxnLst/>
          <a:rect l="0" t="0" r="0" b="0"/>
          <a:pathLst>
            <a:path>
              <a:moveTo>
                <a:pt x="0" y="0"/>
              </a:moveTo>
              <a:lnTo>
                <a:pt x="0" y="305971"/>
              </a:lnTo>
              <a:lnTo>
                <a:pt x="3280280" y="305971"/>
              </a:lnTo>
              <a:lnTo>
                <a:pt x="3280280" y="448987"/>
              </a:lnTo>
            </a:path>
          </a:pathLst>
        </a:custGeom>
        <a:noFill/>
        <a:ln w="1587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0DF6B43-E430-4C1B-B1CB-7F01372416F4}">
      <dsp:nvSpPr>
        <dsp:cNvPr id="0" name=""/>
        <dsp:cNvSpPr/>
      </dsp:nvSpPr>
      <dsp:spPr>
        <a:xfrm>
          <a:off x="7004294" y="2411043"/>
          <a:ext cx="1908301" cy="410666"/>
        </a:xfrm>
        <a:custGeom>
          <a:avLst/>
          <a:gdLst/>
          <a:ahLst/>
          <a:cxnLst/>
          <a:rect l="0" t="0" r="0" b="0"/>
          <a:pathLst>
            <a:path>
              <a:moveTo>
                <a:pt x="0" y="0"/>
              </a:moveTo>
              <a:lnTo>
                <a:pt x="0" y="267651"/>
              </a:lnTo>
              <a:lnTo>
                <a:pt x="1908301" y="267651"/>
              </a:lnTo>
              <a:lnTo>
                <a:pt x="1908301" y="410666"/>
              </a:lnTo>
            </a:path>
          </a:pathLst>
        </a:custGeom>
        <a:noFill/>
        <a:ln w="1587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B01D6AE-4A63-45F5-BE78-1A652A01BBA9}">
      <dsp:nvSpPr>
        <dsp:cNvPr id="0" name=""/>
        <dsp:cNvSpPr/>
      </dsp:nvSpPr>
      <dsp:spPr>
        <a:xfrm>
          <a:off x="6348238" y="981746"/>
          <a:ext cx="656056" cy="448987"/>
        </a:xfrm>
        <a:custGeom>
          <a:avLst/>
          <a:gdLst/>
          <a:ahLst/>
          <a:cxnLst/>
          <a:rect l="0" t="0" r="0" b="0"/>
          <a:pathLst>
            <a:path>
              <a:moveTo>
                <a:pt x="0" y="0"/>
              </a:moveTo>
              <a:lnTo>
                <a:pt x="0" y="305971"/>
              </a:lnTo>
              <a:lnTo>
                <a:pt x="656056" y="305971"/>
              </a:lnTo>
              <a:lnTo>
                <a:pt x="656056" y="448987"/>
              </a:lnTo>
            </a:path>
          </a:pathLst>
        </a:custGeom>
        <a:noFill/>
        <a:ln w="1587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D0F4AE5-8463-44C7-8F86-2403EE85B8D0}">
      <dsp:nvSpPr>
        <dsp:cNvPr id="0" name=""/>
        <dsp:cNvSpPr/>
      </dsp:nvSpPr>
      <dsp:spPr>
        <a:xfrm>
          <a:off x="3531791" y="2371282"/>
          <a:ext cx="2345775" cy="463682"/>
        </a:xfrm>
        <a:custGeom>
          <a:avLst/>
          <a:gdLst/>
          <a:ahLst/>
          <a:cxnLst/>
          <a:rect l="0" t="0" r="0" b="0"/>
          <a:pathLst>
            <a:path>
              <a:moveTo>
                <a:pt x="0" y="0"/>
              </a:moveTo>
              <a:lnTo>
                <a:pt x="0" y="320666"/>
              </a:lnTo>
              <a:lnTo>
                <a:pt x="2345775" y="320666"/>
              </a:lnTo>
              <a:lnTo>
                <a:pt x="2345775" y="463682"/>
              </a:lnTo>
            </a:path>
          </a:pathLst>
        </a:custGeom>
        <a:noFill/>
        <a:ln w="1587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AF9E777-132E-4216-A117-964B1CF01040}">
      <dsp:nvSpPr>
        <dsp:cNvPr id="0" name=""/>
        <dsp:cNvSpPr/>
      </dsp:nvSpPr>
      <dsp:spPr>
        <a:xfrm>
          <a:off x="2524470" y="2371282"/>
          <a:ext cx="1007320" cy="490184"/>
        </a:xfrm>
        <a:custGeom>
          <a:avLst/>
          <a:gdLst/>
          <a:ahLst/>
          <a:cxnLst/>
          <a:rect l="0" t="0" r="0" b="0"/>
          <a:pathLst>
            <a:path>
              <a:moveTo>
                <a:pt x="1007320" y="0"/>
              </a:moveTo>
              <a:lnTo>
                <a:pt x="1007320" y="347168"/>
              </a:lnTo>
              <a:lnTo>
                <a:pt x="0" y="347168"/>
              </a:lnTo>
              <a:lnTo>
                <a:pt x="0" y="490184"/>
              </a:lnTo>
            </a:path>
          </a:pathLst>
        </a:custGeom>
        <a:noFill/>
        <a:ln w="1587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B9EEF66-7B4E-4E47-8385-173EFC8969BE}">
      <dsp:nvSpPr>
        <dsp:cNvPr id="0" name=""/>
        <dsp:cNvSpPr/>
      </dsp:nvSpPr>
      <dsp:spPr>
        <a:xfrm>
          <a:off x="3531791" y="981746"/>
          <a:ext cx="2816447" cy="409225"/>
        </a:xfrm>
        <a:custGeom>
          <a:avLst/>
          <a:gdLst/>
          <a:ahLst/>
          <a:cxnLst/>
          <a:rect l="0" t="0" r="0" b="0"/>
          <a:pathLst>
            <a:path>
              <a:moveTo>
                <a:pt x="2816447" y="0"/>
              </a:moveTo>
              <a:lnTo>
                <a:pt x="2816447" y="266210"/>
              </a:lnTo>
              <a:lnTo>
                <a:pt x="0" y="266210"/>
              </a:lnTo>
              <a:lnTo>
                <a:pt x="0" y="409225"/>
              </a:lnTo>
            </a:path>
          </a:pathLst>
        </a:custGeom>
        <a:noFill/>
        <a:ln w="1587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2406064-8628-4747-99E9-CC1EC562273D}">
      <dsp:nvSpPr>
        <dsp:cNvPr id="0" name=""/>
        <dsp:cNvSpPr/>
      </dsp:nvSpPr>
      <dsp:spPr>
        <a:xfrm>
          <a:off x="5207658" y="1435"/>
          <a:ext cx="2281158" cy="980310"/>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91E6AFFD-FCDB-4124-98E6-B89BDB641906}">
      <dsp:nvSpPr>
        <dsp:cNvPr id="0" name=""/>
        <dsp:cNvSpPr/>
      </dsp:nvSpPr>
      <dsp:spPr>
        <a:xfrm>
          <a:off x="5379191" y="164392"/>
          <a:ext cx="2281158" cy="98031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kk-KZ" sz="1900" kern="1200" dirty="0"/>
            <a:t>Компьютерлік оқыту</a:t>
          </a:r>
          <a:endParaRPr lang="ru-RU" sz="1900" kern="1200" dirty="0"/>
        </a:p>
      </dsp:txBody>
      <dsp:txXfrm>
        <a:off x="5407903" y="193104"/>
        <a:ext cx="2223734" cy="922886"/>
      </dsp:txXfrm>
    </dsp:sp>
    <dsp:sp modelId="{EB54A6F2-BC32-4B72-AD91-70BA80F9DAE3}">
      <dsp:nvSpPr>
        <dsp:cNvPr id="0" name=""/>
        <dsp:cNvSpPr/>
      </dsp:nvSpPr>
      <dsp:spPr>
        <a:xfrm>
          <a:off x="2391211" y="1390971"/>
          <a:ext cx="2281158" cy="98031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97BD13E-1300-49AD-970D-2BB259217F64}">
      <dsp:nvSpPr>
        <dsp:cNvPr id="0" name=""/>
        <dsp:cNvSpPr/>
      </dsp:nvSpPr>
      <dsp:spPr>
        <a:xfrm>
          <a:off x="2562744" y="1553928"/>
          <a:ext cx="2281158" cy="98031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kk-KZ" sz="1900" kern="1200" dirty="0"/>
            <a:t>IТ-сала: қосымшаларды әзірлеу </a:t>
          </a:r>
          <a:endParaRPr lang="ru-RU" sz="1900" kern="1200" dirty="0"/>
        </a:p>
      </dsp:txBody>
      <dsp:txXfrm>
        <a:off x="2591456" y="1582640"/>
        <a:ext cx="2223734" cy="922886"/>
      </dsp:txXfrm>
    </dsp:sp>
    <dsp:sp modelId="{AA1AF4BA-CA6A-4FFC-97E6-60F194207393}">
      <dsp:nvSpPr>
        <dsp:cNvPr id="0" name=""/>
        <dsp:cNvSpPr/>
      </dsp:nvSpPr>
      <dsp:spPr>
        <a:xfrm>
          <a:off x="1383891" y="2861466"/>
          <a:ext cx="2281158" cy="980310"/>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0A6B56F-7001-4FB4-8EC0-60161D6936FB}">
      <dsp:nvSpPr>
        <dsp:cNvPr id="0" name=""/>
        <dsp:cNvSpPr/>
      </dsp:nvSpPr>
      <dsp:spPr>
        <a:xfrm>
          <a:off x="1555423" y="3024422"/>
          <a:ext cx="2281158" cy="98031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kk-KZ" sz="1900" kern="1200" dirty="0"/>
            <a:t>Жарнамалық компаниялар </a:t>
          </a:r>
          <a:endParaRPr lang="ru-RU" sz="1900" kern="1200" dirty="0"/>
        </a:p>
      </dsp:txBody>
      <dsp:txXfrm>
        <a:off x="1584135" y="3053134"/>
        <a:ext cx="2223734" cy="922886"/>
      </dsp:txXfrm>
    </dsp:sp>
    <dsp:sp modelId="{015D06A0-27E7-4AA8-8FBB-DEA9DB6B00D0}">
      <dsp:nvSpPr>
        <dsp:cNvPr id="0" name=""/>
        <dsp:cNvSpPr/>
      </dsp:nvSpPr>
      <dsp:spPr>
        <a:xfrm>
          <a:off x="4736987" y="2834964"/>
          <a:ext cx="2281158" cy="980310"/>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98FD88E1-F6CC-4A5C-A88D-9DCC39E96C63}">
      <dsp:nvSpPr>
        <dsp:cNvPr id="0" name=""/>
        <dsp:cNvSpPr/>
      </dsp:nvSpPr>
      <dsp:spPr>
        <a:xfrm>
          <a:off x="4908520" y="2997920"/>
          <a:ext cx="2281158" cy="98031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dirty="0"/>
            <a:t>Маркетингтік зерттеулер</a:t>
          </a:r>
        </a:p>
      </dsp:txBody>
      <dsp:txXfrm>
        <a:off x="4937232" y="3026632"/>
        <a:ext cx="2223734" cy="922886"/>
      </dsp:txXfrm>
    </dsp:sp>
    <dsp:sp modelId="{E0E05C8C-BD9F-4CC7-9B3B-1B65CAD29B28}">
      <dsp:nvSpPr>
        <dsp:cNvPr id="0" name=""/>
        <dsp:cNvSpPr/>
      </dsp:nvSpPr>
      <dsp:spPr>
        <a:xfrm>
          <a:off x="5863714" y="1430733"/>
          <a:ext cx="2281158" cy="98031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8215FD7-43DF-4BFA-A2BC-CD73EBF299D5}">
      <dsp:nvSpPr>
        <dsp:cNvPr id="0" name=""/>
        <dsp:cNvSpPr/>
      </dsp:nvSpPr>
      <dsp:spPr>
        <a:xfrm>
          <a:off x="6035247" y="1593689"/>
          <a:ext cx="2281158" cy="98031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dirty="0"/>
            <a:t>Медициналық диагностика </a:t>
          </a:r>
        </a:p>
      </dsp:txBody>
      <dsp:txXfrm>
        <a:off x="6063959" y="1622401"/>
        <a:ext cx="2223734" cy="922886"/>
      </dsp:txXfrm>
    </dsp:sp>
    <dsp:sp modelId="{E29C39A8-640D-4107-B9B6-A49924B48E60}">
      <dsp:nvSpPr>
        <dsp:cNvPr id="0" name=""/>
        <dsp:cNvSpPr/>
      </dsp:nvSpPr>
      <dsp:spPr>
        <a:xfrm>
          <a:off x="7772016" y="2821710"/>
          <a:ext cx="2281158" cy="980310"/>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78E91523-31A7-45A2-841A-5BB063F97EAD}">
      <dsp:nvSpPr>
        <dsp:cNvPr id="0" name=""/>
        <dsp:cNvSpPr/>
      </dsp:nvSpPr>
      <dsp:spPr>
        <a:xfrm>
          <a:off x="7943548" y="2984666"/>
          <a:ext cx="2281158" cy="98031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dirty="0"/>
            <a:t>Техникалық диагностика</a:t>
          </a:r>
        </a:p>
      </dsp:txBody>
      <dsp:txXfrm>
        <a:off x="7972260" y="3013378"/>
        <a:ext cx="2223734" cy="922886"/>
      </dsp:txXfrm>
    </dsp:sp>
    <dsp:sp modelId="{4C1107D7-34BC-48AC-B958-C8B3C71523FC}">
      <dsp:nvSpPr>
        <dsp:cNvPr id="0" name=""/>
        <dsp:cNvSpPr/>
      </dsp:nvSpPr>
      <dsp:spPr>
        <a:xfrm>
          <a:off x="8487939" y="1430733"/>
          <a:ext cx="2281158" cy="980310"/>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E2B9CB1-D9E8-4B59-83A6-AFE1DED83944}">
      <dsp:nvSpPr>
        <dsp:cNvPr id="0" name=""/>
        <dsp:cNvSpPr/>
      </dsp:nvSpPr>
      <dsp:spPr>
        <a:xfrm>
          <a:off x="8659472" y="1593689"/>
          <a:ext cx="2281158" cy="980310"/>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dirty="0"/>
            <a:t>Биоинформатика және басқа да көптеген салаларда</a:t>
          </a:r>
        </a:p>
      </dsp:txBody>
      <dsp:txXfrm>
        <a:off x="8688184" y="1622401"/>
        <a:ext cx="2223734" cy="922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13142-6BCF-452D-B09C-CDC98E949ABA}">
      <dsp:nvSpPr>
        <dsp:cNvPr id="0" name=""/>
        <dsp:cNvSpPr/>
      </dsp:nvSpPr>
      <dsp:spPr>
        <a:xfrm>
          <a:off x="-333055" y="0"/>
          <a:ext cx="8447787" cy="1192997"/>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kk-KZ" sz="1800" kern="1200" dirty="0">
              <a:latin typeface="Times New Roman" panose="02020603050405020304" pitchFamily="18" charset="0"/>
              <a:cs typeface="Times New Roman" panose="02020603050405020304" pitchFamily="18" charset="0"/>
            </a:rPr>
            <a:t>1940 жылдардағы Мак Каллок пен Питстің жұмыстарынан көріне бастаған, олар кез-келген логикалық және арифметикалық алгоритмдерді нейрондық желілер көмегімен жүзеге асыруға болатынын көрсетті. </a:t>
          </a:r>
          <a:endParaRPr lang="ru-RU" sz="1800" kern="1200" dirty="0">
            <a:latin typeface="Times New Roman" panose="02020603050405020304" pitchFamily="18" charset="0"/>
            <a:cs typeface="Times New Roman" panose="02020603050405020304" pitchFamily="18" charset="0"/>
          </a:endParaRPr>
        </a:p>
      </dsp:txBody>
      <dsp:txXfrm>
        <a:off x="-298113" y="34942"/>
        <a:ext cx="6946797" cy="1123113"/>
      </dsp:txXfrm>
    </dsp:sp>
    <dsp:sp modelId="{488CDB46-C1E4-4E80-94E2-675F9B740153}">
      <dsp:nvSpPr>
        <dsp:cNvPr id="0" name=""/>
        <dsp:cNvSpPr/>
      </dsp:nvSpPr>
      <dsp:spPr>
        <a:xfrm>
          <a:off x="318659" y="1409906"/>
          <a:ext cx="8447787" cy="1192997"/>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kk-KZ" sz="1800" kern="1200" dirty="0">
              <a:latin typeface="Times New Roman" panose="02020603050405020304" pitchFamily="18" charset="0"/>
              <a:cs typeface="Times New Roman" panose="02020603050405020304" pitchFamily="18" charset="0"/>
            </a:rPr>
            <a:t>1949 жылы нейрондық желілерді үйренудің бастапқы нүктесі болатын заңды қалаған Дональд Олдинг Хэбб модельін атап өту керек. Дональд Олдинг Хэбб теориясы өзін-өзі үйренудің өзіндік үлгісі болып табылады. онда тестілеу жүйесі экспериментатордың араласуынсыз қажетті тапсырманы орындау үшін үйретіледі.</a:t>
          </a:r>
          <a:endParaRPr lang="ru-RU" sz="1800" kern="1200" dirty="0">
            <a:latin typeface="Times New Roman" panose="02020603050405020304" pitchFamily="18" charset="0"/>
            <a:cs typeface="Times New Roman" panose="02020603050405020304" pitchFamily="18" charset="0"/>
          </a:endParaRPr>
        </a:p>
      </dsp:txBody>
      <dsp:txXfrm>
        <a:off x="353601" y="1444848"/>
        <a:ext cx="6828574" cy="1123113"/>
      </dsp:txXfrm>
    </dsp:sp>
    <dsp:sp modelId="{E3B10092-A1FE-44EB-A8EB-804BAF857B75}">
      <dsp:nvSpPr>
        <dsp:cNvPr id="0" name=""/>
        <dsp:cNvSpPr/>
      </dsp:nvSpPr>
      <dsp:spPr>
        <a:xfrm>
          <a:off x="960647" y="2819812"/>
          <a:ext cx="8447787" cy="1192997"/>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kk-KZ" sz="1600" kern="1200" dirty="0">
              <a:latin typeface="Times New Roman" panose="02020603050405020304" pitchFamily="18" charset="0"/>
              <a:cs typeface="Times New Roman" panose="02020603050405020304" pitchFamily="18" charset="0"/>
            </a:rPr>
            <a:t>Ф.Розенблактың 1958 жылы объектілерді жіктеуге арналған </a:t>
          </a:r>
          <a:r>
            <a:rPr lang="kk-KZ" sz="1600" kern="1200" dirty="0" err="1">
              <a:latin typeface="Times New Roman" panose="02020603050405020304" pitchFamily="18" charset="0"/>
              <a:cs typeface="Times New Roman" panose="02020603050405020304" pitchFamily="18" charset="0"/>
            </a:rPr>
            <a:t>персептрон</a:t>
          </a:r>
          <a:r>
            <a:rPr lang="kk-KZ" sz="1600" kern="1200" dirty="0">
              <a:latin typeface="Times New Roman" panose="02020603050405020304" pitchFamily="18" charset="0"/>
              <a:cs typeface="Times New Roman" panose="02020603050405020304" pitchFamily="18" charset="0"/>
            </a:rPr>
            <a:t> деп аталатын нейрондық ұсынды, персептронның үйлесу теоремасына және қарапайым персептронның мүмкіндіктерінің шектеулілігін көрсеткен. </a:t>
          </a:r>
          <a:r>
            <a:rPr lang="ru-RU" sz="1600" kern="1200" dirty="0">
              <a:latin typeface="Times New Roman" panose="02020603050405020304" pitchFamily="18" charset="0"/>
              <a:cs typeface="Times New Roman" panose="02020603050405020304" pitchFamily="18" charset="0"/>
            </a:rPr>
            <a:t>Сонымен қатар, </a:t>
          </a:r>
          <a:r>
            <a:rPr lang="ru-RU" sz="1600" kern="1200" dirty="0" err="1">
              <a:latin typeface="Times New Roman" panose="02020603050405020304" pitchFamily="18" charset="0"/>
              <a:cs typeface="Times New Roman" panose="02020603050405020304" pitchFamily="18" charset="0"/>
            </a:rPr>
            <a:t>дайындалған</a:t>
          </a:r>
          <a:r>
            <a:rPr lang="ru-RU" sz="1600" kern="1200" dirty="0">
              <a:latin typeface="Times New Roman" panose="02020603050405020304" pitchFamily="18" charset="0"/>
              <a:cs typeface="Times New Roman" panose="02020603050405020304" pitchFamily="18" charset="0"/>
            </a:rPr>
            <a:t> персептрон бұрын қолданылмаған нысандарды өз бетінше жіктеуге қабілетті болды, алайда қателіктерде жоқ емес еді.</a:t>
          </a:r>
        </a:p>
      </dsp:txBody>
      <dsp:txXfrm>
        <a:off x="995589" y="2854754"/>
        <a:ext cx="6839134" cy="1123113"/>
      </dsp:txXfrm>
    </dsp:sp>
    <dsp:sp modelId="{36D0E33D-D70C-471F-BF92-AD710ECDD44C}">
      <dsp:nvSpPr>
        <dsp:cNvPr id="0" name=""/>
        <dsp:cNvSpPr/>
      </dsp:nvSpPr>
      <dsp:spPr>
        <a:xfrm>
          <a:off x="1612363" y="4229719"/>
          <a:ext cx="8447787" cy="1192997"/>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dirty="0">
              <a:latin typeface="Times New Roman" panose="02020603050405020304" pitchFamily="18" charset="0"/>
              <a:cs typeface="Times New Roman" panose="02020603050405020304" pitchFamily="18" charset="0"/>
            </a:rPr>
            <a:t>1980 жылдардың басынан жасанды нейрондық желілерге деген қызығушылық қайта жандандырыла түсті. 1982 жылы Американдық биофизик Дж.Хопфилд нейрондық желінің дербес түрін ұсынды, ол өз атымен аталды, және осы Дж.Хопфилдтің туындысы пайда болғаннан соң нейрондық желілерге деген қызығушылық күрт өсті</a:t>
          </a:r>
          <a:r>
            <a:rPr lang="ru-RU" sz="1800" kern="1200" dirty="0"/>
            <a:t>. </a:t>
          </a:r>
          <a:endParaRPr lang="ru-RU" sz="1800" kern="1200" dirty="0">
            <a:latin typeface="Times New Roman" panose="02020603050405020304" pitchFamily="18" charset="0"/>
            <a:cs typeface="Times New Roman" panose="02020603050405020304" pitchFamily="18" charset="0"/>
          </a:endParaRPr>
        </a:p>
      </dsp:txBody>
      <dsp:txXfrm>
        <a:off x="1647305" y="4264661"/>
        <a:ext cx="6828574" cy="1123113"/>
      </dsp:txXfrm>
    </dsp:sp>
    <dsp:sp modelId="{3B0FA260-FE94-4792-8F1E-6941DF658586}">
      <dsp:nvSpPr>
        <dsp:cNvPr id="0" name=""/>
        <dsp:cNvSpPr/>
      </dsp:nvSpPr>
      <dsp:spPr>
        <a:xfrm>
          <a:off x="7006227" y="913727"/>
          <a:ext cx="775448" cy="775448"/>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ru-RU" sz="3600" kern="1200" dirty="0"/>
        </a:p>
      </dsp:txBody>
      <dsp:txXfrm>
        <a:off x="7180703" y="913727"/>
        <a:ext cx="426496" cy="583525"/>
      </dsp:txXfrm>
    </dsp:sp>
    <dsp:sp modelId="{F65D052F-3A5D-45B4-80CC-9EE7D96E258F}">
      <dsp:nvSpPr>
        <dsp:cNvPr id="0" name=""/>
        <dsp:cNvSpPr/>
      </dsp:nvSpPr>
      <dsp:spPr>
        <a:xfrm>
          <a:off x="7657942" y="2323634"/>
          <a:ext cx="775448" cy="775448"/>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ru-RU" sz="3600" kern="1200" dirty="0"/>
        </a:p>
      </dsp:txBody>
      <dsp:txXfrm>
        <a:off x="7832418" y="2323634"/>
        <a:ext cx="426496" cy="583525"/>
      </dsp:txXfrm>
    </dsp:sp>
    <dsp:sp modelId="{9166287B-3032-4F80-BF29-34E02D58ABFB}">
      <dsp:nvSpPr>
        <dsp:cNvPr id="0" name=""/>
        <dsp:cNvSpPr/>
      </dsp:nvSpPr>
      <dsp:spPr>
        <a:xfrm>
          <a:off x="8299931" y="3733540"/>
          <a:ext cx="775448" cy="775448"/>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ru-RU" sz="3600" kern="1200" dirty="0"/>
        </a:p>
      </dsp:txBody>
      <dsp:txXfrm>
        <a:off x="8474407" y="3733540"/>
        <a:ext cx="426496" cy="5835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13142-6BCF-452D-B09C-CDC98E949ABA}">
      <dsp:nvSpPr>
        <dsp:cNvPr id="0" name=""/>
        <dsp:cNvSpPr/>
      </dsp:nvSpPr>
      <dsp:spPr>
        <a:xfrm>
          <a:off x="-333055" y="0"/>
          <a:ext cx="8447787" cy="1192997"/>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dirty="0">
              <a:latin typeface="Times New Roman" panose="02020603050405020304" pitchFamily="18" charset="0"/>
              <a:cs typeface="Times New Roman" panose="02020603050405020304" pitchFamily="18" charset="0"/>
            </a:rPr>
            <a:t>1980 жылдарда біртұтас теориялық негіз бірте-бірте қалыптасты, оның негізінде  көптеген желілер бүгінгі күні жасалынады. </a:t>
          </a:r>
          <a:endParaRPr lang="ru-RU" sz="2000" kern="1200" dirty="0">
            <a:latin typeface="Times New Roman" panose="02020603050405020304" pitchFamily="18" charset="0"/>
            <a:cs typeface="Times New Roman" panose="02020603050405020304" pitchFamily="18" charset="0"/>
          </a:endParaRPr>
        </a:p>
      </dsp:txBody>
      <dsp:txXfrm>
        <a:off x="-298113" y="34942"/>
        <a:ext cx="6946797" cy="1123113"/>
      </dsp:txXfrm>
    </dsp:sp>
    <dsp:sp modelId="{488CDB46-C1E4-4E80-94E2-675F9B740153}">
      <dsp:nvSpPr>
        <dsp:cNvPr id="0" name=""/>
        <dsp:cNvSpPr/>
      </dsp:nvSpPr>
      <dsp:spPr>
        <a:xfrm>
          <a:off x="318659" y="1409906"/>
          <a:ext cx="8447787" cy="1192997"/>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dirty="0">
              <a:latin typeface="Times New Roman" panose="02020603050405020304" pitchFamily="18" charset="0"/>
              <a:cs typeface="Times New Roman" panose="02020603050405020304" pitchFamily="18" charset="0"/>
            </a:rPr>
            <a:t>90-шы жылдары нейрондық желілер бизнесте қолданыла бастады, онда олар үлкен тиімділік көрсетті, көптеген проблемаларды шешуде өнімге деген сұранысты банктің клиенттерінің төлем қабілеттілігін талдау үшін болжау.</a:t>
          </a:r>
          <a:endParaRPr lang="ru-RU" sz="2000" kern="1200" dirty="0">
            <a:latin typeface="Times New Roman" panose="02020603050405020304" pitchFamily="18" charset="0"/>
            <a:cs typeface="Times New Roman" panose="02020603050405020304" pitchFamily="18" charset="0"/>
          </a:endParaRPr>
        </a:p>
      </dsp:txBody>
      <dsp:txXfrm>
        <a:off x="353601" y="1444848"/>
        <a:ext cx="6828574" cy="1123113"/>
      </dsp:txXfrm>
    </dsp:sp>
    <dsp:sp modelId="{E3B10092-A1FE-44EB-A8EB-804BAF857B75}">
      <dsp:nvSpPr>
        <dsp:cNvPr id="0" name=""/>
        <dsp:cNvSpPr/>
      </dsp:nvSpPr>
      <dsp:spPr>
        <a:xfrm>
          <a:off x="960647" y="2819812"/>
          <a:ext cx="8447787" cy="1192997"/>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dirty="0">
              <a:latin typeface="Times New Roman" panose="02020603050405020304" pitchFamily="18" charset="0"/>
              <a:cs typeface="Times New Roman" panose="02020603050405020304" pitchFamily="18" charset="0"/>
            </a:rPr>
            <a:t>2007 жылы Торонто университетінде Джеффри Хинтон нейрондық желілерді терең зерттеуге арналған алгоритмдер құрды. </a:t>
          </a:r>
          <a:endParaRPr lang="ru-RU" sz="2000" kern="1200" dirty="0">
            <a:latin typeface="Times New Roman" panose="02020603050405020304" pitchFamily="18" charset="0"/>
            <a:cs typeface="Times New Roman" panose="02020603050405020304" pitchFamily="18" charset="0"/>
          </a:endParaRPr>
        </a:p>
      </dsp:txBody>
      <dsp:txXfrm>
        <a:off x="995589" y="2854754"/>
        <a:ext cx="6839134" cy="1123113"/>
      </dsp:txXfrm>
    </dsp:sp>
    <dsp:sp modelId="{36D0E33D-D70C-471F-BF92-AD710ECDD44C}">
      <dsp:nvSpPr>
        <dsp:cNvPr id="0" name=""/>
        <dsp:cNvSpPr/>
      </dsp:nvSpPr>
      <dsp:spPr>
        <a:xfrm>
          <a:off x="1612363" y="4229719"/>
          <a:ext cx="8447787" cy="1192997"/>
        </a:xfrm>
        <a:prstGeom prst="roundRect">
          <a:avLst>
            <a:gd name="adj" fmla="val 10000"/>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k-KZ" sz="2000" kern="1200" dirty="0">
              <a:latin typeface="Times New Roman" panose="02020603050405020304" pitchFamily="18" charset="0"/>
              <a:cs typeface="Times New Roman" panose="02020603050405020304" pitchFamily="18" charset="0"/>
            </a:rPr>
            <a:t>Қазіргі уақытта жұмыс принципі бойынша ерекшеленетін нейрондық желілердің көптеген конфигурациясы бар, олар әртүрлі тапсырмаларға бағытталған.</a:t>
          </a:r>
          <a:endParaRPr lang="ru-RU" sz="2000" kern="1200" dirty="0">
            <a:latin typeface="Times New Roman" panose="02020603050405020304" pitchFamily="18" charset="0"/>
            <a:cs typeface="Times New Roman" panose="02020603050405020304" pitchFamily="18" charset="0"/>
          </a:endParaRPr>
        </a:p>
      </dsp:txBody>
      <dsp:txXfrm>
        <a:off x="1647305" y="4264661"/>
        <a:ext cx="6828574" cy="1123113"/>
      </dsp:txXfrm>
    </dsp:sp>
    <dsp:sp modelId="{3B0FA260-FE94-4792-8F1E-6941DF658586}">
      <dsp:nvSpPr>
        <dsp:cNvPr id="0" name=""/>
        <dsp:cNvSpPr/>
      </dsp:nvSpPr>
      <dsp:spPr>
        <a:xfrm>
          <a:off x="7006227" y="913727"/>
          <a:ext cx="775448" cy="775448"/>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ru-RU" sz="3600" kern="1200" dirty="0"/>
        </a:p>
      </dsp:txBody>
      <dsp:txXfrm>
        <a:off x="7180703" y="913727"/>
        <a:ext cx="426496" cy="583525"/>
      </dsp:txXfrm>
    </dsp:sp>
    <dsp:sp modelId="{F65D052F-3A5D-45B4-80CC-9EE7D96E258F}">
      <dsp:nvSpPr>
        <dsp:cNvPr id="0" name=""/>
        <dsp:cNvSpPr/>
      </dsp:nvSpPr>
      <dsp:spPr>
        <a:xfrm>
          <a:off x="7657942" y="2323634"/>
          <a:ext cx="775448" cy="775448"/>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ru-RU" sz="3600" kern="1200" dirty="0"/>
        </a:p>
      </dsp:txBody>
      <dsp:txXfrm>
        <a:off x="7832418" y="2323634"/>
        <a:ext cx="426496" cy="583525"/>
      </dsp:txXfrm>
    </dsp:sp>
    <dsp:sp modelId="{9166287B-3032-4F80-BF29-34E02D58ABFB}">
      <dsp:nvSpPr>
        <dsp:cNvPr id="0" name=""/>
        <dsp:cNvSpPr/>
      </dsp:nvSpPr>
      <dsp:spPr>
        <a:xfrm>
          <a:off x="8299931" y="3733540"/>
          <a:ext cx="775448" cy="775448"/>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ru-RU" sz="3600" kern="1200" dirty="0"/>
        </a:p>
      </dsp:txBody>
      <dsp:txXfrm>
        <a:off x="8474407" y="3733540"/>
        <a:ext cx="426496" cy="5835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DC653-AB7B-4FC6-B4BD-0AD037F53386}">
      <dsp:nvSpPr>
        <dsp:cNvPr id="0" name=""/>
        <dsp:cNvSpPr/>
      </dsp:nvSpPr>
      <dsp:spPr>
        <a:xfrm rot="5400000">
          <a:off x="-213744" y="417032"/>
          <a:ext cx="1424962" cy="997473"/>
        </a:xfrm>
        <a:prstGeom prst="chevron">
          <a:avLst/>
        </a:prstGeom>
        <a:solidFill>
          <a:schemeClr val="accent5">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ru-RU" sz="2900" kern="1200" dirty="0"/>
        </a:p>
      </dsp:txBody>
      <dsp:txXfrm rot="-5400000">
        <a:off x="1" y="702025"/>
        <a:ext cx="997473" cy="427489"/>
      </dsp:txXfrm>
    </dsp:sp>
    <dsp:sp modelId="{2ED79CDE-BDF2-422A-B0D8-476F46CC153D}">
      <dsp:nvSpPr>
        <dsp:cNvPr id="0" name=""/>
        <dsp:cNvSpPr/>
      </dsp:nvSpPr>
      <dsp:spPr>
        <a:xfrm rot="5400000">
          <a:off x="4668312" y="-3668592"/>
          <a:ext cx="1328309" cy="86699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kk-KZ" sz="2400" kern="1200" dirty="0">
              <a:latin typeface="Times New Roman" panose="02020603050405020304" pitchFamily="18" charset="0"/>
              <a:cs typeface="Times New Roman" panose="02020603050405020304" pitchFamily="18" charset="0"/>
            </a:rPr>
            <a:t>Нейрондық желілер – бұл, мәліметтер қорынан көзге көрінбейтін заңдылықтарды ала отырып, мысалдар негізінде оқып үйрене алатын алгортимдер тобының жалпыланған атауы.</a:t>
          </a:r>
          <a:endParaRPr lang="ru-RU" sz="2400" kern="1200" dirty="0">
            <a:latin typeface="Times New Roman" panose="02020603050405020304" pitchFamily="18" charset="0"/>
            <a:cs typeface="Times New Roman" panose="02020603050405020304" pitchFamily="18" charset="0"/>
          </a:endParaRPr>
        </a:p>
      </dsp:txBody>
      <dsp:txXfrm rot="-5400000">
        <a:off x="997474" y="67089"/>
        <a:ext cx="8605144" cy="1198623"/>
      </dsp:txXfrm>
    </dsp:sp>
    <dsp:sp modelId="{D34A767D-0090-4BC8-81D2-6525D9173D13}">
      <dsp:nvSpPr>
        <dsp:cNvPr id="0" name=""/>
        <dsp:cNvSpPr/>
      </dsp:nvSpPr>
      <dsp:spPr>
        <a:xfrm rot="5400000">
          <a:off x="-213744" y="1666919"/>
          <a:ext cx="1424962" cy="997473"/>
        </a:xfrm>
        <a:prstGeom prst="chevron">
          <a:avLst/>
        </a:prstGeom>
        <a:solidFill>
          <a:schemeClr val="accent5">
            <a:hueOff val="496582"/>
            <a:satOff val="288"/>
            <a:lumOff val="2843"/>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ru-RU" sz="2400" kern="1200" dirty="0">
            <a:latin typeface="Times New Roman" panose="02020603050405020304" pitchFamily="18" charset="0"/>
            <a:cs typeface="Times New Roman" panose="02020603050405020304" pitchFamily="18" charset="0"/>
          </a:endParaRPr>
        </a:p>
      </dsp:txBody>
      <dsp:txXfrm rot="-5400000">
        <a:off x="1" y="1951912"/>
        <a:ext cx="997473" cy="427489"/>
      </dsp:txXfrm>
    </dsp:sp>
    <dsp:sp modelId="{511FDDBB-F7E9-4C99-A113-35F7A0A38DE1}">
      <dsp:nvSpPr>
        <dsp:cNvPr id="0" name=""/>
        <dsp:cNvSpPr/>
      </dsp:nvSpPr>
      <dsp:spPr>
        <a:xfrm rot="5400000">
          <a:off x="4869354" y="-2418705"/>
          <a:ext cx="926225" cy="86699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kk-KZ" sz="2400" kern="1200" dirty="0">
              <a:latin typeface="Times New Roman" panose="02020603050405020304" pitchFamily="18" charset="0"/>
              <a:cs typeface="Times New Roman" panose="02020603050405020304" pitchFamily="18" charset="0"/>
            </a:rPr>
            <a:t>Нейрондық желілер – бұл, белгілі бір жолмен бір-бірімен байланысқан нейрондар жиынтығы.</a:t>
          </a:r>
          <a:endParaRPr lang="ru-RU"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ru-RU" sz="2400" kern="1200" dirty="0">
            <a:latin typeface="Times New Roman" panose="02020603050405020304" pitchFamily="18" charset="0"/>
            <a:cs typeface="Times New Roman" panose="02020603050405020304" pitchFamily="18" charset="0"/>
          </a:endParaRPr>
        </a:p>
      </dsp:txBody>
      <dsp:txXfrm rot="-5400000">
        <a:off x="997474" y="1498390"/>
        <a:ext cx="8624772" cy="835795"/>
      </dsp:txXfrm>
    </dsp:sp>
    <dsp:sp modelId="{FE1F45E0-AAA3-491E-9893-5599884EDD9A}">
      <dsp:nvSpPr>
        <dsp:cNvPr id="0" name=""/>
        <dsp:cNvSpPr/>
      </dsp:nvSpPr>
      <dsp:spPr>
        <a:xfrm rot="5400000">
          <a:off x="-213744" y="3146500"/>
          <a:ext cx="1424962" cy="997473"/>
        </a:xfrm>
        <a:prstGeom prst="chevron">
          <a:avLst/>
        </a:prstGeom>
        <a:solidFill>
          <a:schemeClr val="accent5">
            <a:hueOff val="993165"/>
            <a:satOff val="576"/>
            <a:lumOff val="5686"/>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ru-RU" sz="2400" kern="1200" dirty="0">
            <a:latin typeface="Times New Roman" panose="02020603050405020304" pitchFamily="18" charset="0"/>
            <a:cs typeface="Times New Roman" panose="02020603050405020304" pitchFamily="18" charset="0"/>
          </a:endParaRPr>
        </a:p>
      </dsp:txBody>
      <dsp:txXfrm rot="-5400000">
        <a:off x="1" y="3431493"/>
        <a:ext cx="997473" cy="427489"/>
      </dsp:txXfrm>
    </dsp:sp>
    <dsp:sp modelId="{487662CB-1B08-4D68-A10B-AF66039BA938}">
      <dsp:nvSpPr>
        <dsp:cNvPr id="0" name=""/>
        <dsp:cNvSpPr/>
      </dsp:nvSpPr>
      <dsp:spPr>
        <a:xfrm rot="5400000">
          <a:off x="4639659" y="-939124"/>
          <a:ext cx="1385615" cy="866998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kk-KZ" sz="2400" kern="1200" dirty="0">
              <a:latin typeface="Times New Roman" panose="02020603050405020304" pitchFamily="18" charset="0"/>
              <a:cs typeface="Times New Roman" panose="02020603050405020304" pitchFamily="18" charset="0"/>
            </a:rPr>
            <a:t>Күрделі нақты проблемаларды шешу үшін нейрондық желілерді пайдаланылады. Бағдарламалар нейрондық желілерді құру, үйрету және манипуляциялау, бастапқы деректер, нейрондық желілердің қасиеттерін қамтиды.</a:t>
          </a:r>
          <a:endParaRPr lang="ru-RU" sz="2400" kern="1200" dirty="0">
            <a:latin typeface="Times New Roman" panose="02020603050405020304" pitchFamily="18" charset="0"/>
            <a:cs typeface="Times New Roman" panose="02020603050405020304" pitchFamily="18" charset="0"/>
          </a:endParaRPr>
        </a:p>
      </dsp:txBody>
      <dsp:txXfrm rot="-5400000">
        <a:off x="997473" y="2770702"/>
        <a:ext cx="8602347" cy="12503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4D36A-87B7-46BE-BF9B-827DA3320E88}">
      <dsp:nvSpPr>
        <dsp:cNvPr id="0" name=""/>
        <dsp:cNvSpPr/>
      </dsp:nvSpPr>
      <dsp:spPr>
        <a:xfrm>
          <a:off x="505534" y="-2697706"/>
          <a:ext cx="6790045" cy="6790045"/>
        </a:xfrm>
        <a:prstGeom prst="circularArrow">
          <a:avLst>
            <a:gd name="adj1" fmla="val 2930"/>
            <a:gd name="adj2" fmla="val 164818"/>
            <a:gd name="adj3" fmla="val 10291407"/>
            <a:gd name="adj4" fmla="val -1375099"/>
            <a:gd name="adj5" fmla="val 3043"/>
          </a:avLst>
        </a:prstGeom>
        <a:blipFill>
          <a:blip xmlns:r="http://schemas.openxmlformats.org/officeDocument/2006/relationships" r:embed="rId1">
            <a:duotone>
              <a:schemeClr val="dk2">
                <a:tint val="40000"/>
                <a:hueOff val="0"/>
                <a:satOff val="0"/>
                <a:lumOff val="0"/>
                <a:alphaOff val="0"/>
                <a:shade val="74000"/>
                <a:satMod val="130000"/>
                <a:lumMod val="90000"/>
              </a:schemeClr>
              <a:schemeClr val="dk2">
                <a:tint val="40000"/>
                <a:hueOff val="0"/>
                <a:satOff val="0"/>
                <a:lumOff val="0"/>
                <a:alphaOff val="0"/>
                <a:tint val="94000"/>
                <a:satMod val="120000"/>
                <a:lumMod val="104000"/>
              </a:schemeClr>
            </a:duotone>
          </a:blip>
          <a:tile tx="0" ty="0" sx="100000" sy="100000" flip="none" algn="tl"/>
        </a:blip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BEF15EA-8768-472C-A83D-AE45A5167E02}">
      <dsp:nvSpPr>
        <dsp:cNvPr id="0" name=""/>
        <dsp:cNvSpPr/>
      </dsp:nvSpPr>
      <dsp:spPr>
        <a:xfrm>
          <a:off x="708304" y="1196"/>
          <a:ext cx="6384505" cy="1392239"/>
        </a:xfrm>
        <a:prstGeom prst="roundRect">
          <a:avLst/>
        </a:prstGeom>
        <a:blipFill>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dirty="0">
              <a:latin typeface="Times New Roman" panose="02020603050405020304" pitchFamily="18" charset="0"/>
              <a:cs typeface="Times New Roman" panose="02020603050405020304" pitchFamily="18" charset="0"/>
            </a:rPr>
            <a:t>Сыртта отырғандықтан, құлағыңыздың дабыл жарғағындағы тербелістер арқылы сезілетін түрлі дыбыстарды естисіз. Ол ішкі құлаққа тербеліс жібереді.</a:t>
          </a:r>
          <a:endParaRPr lang="ru-RU" sz="1800" kern="1200" dirty="0">
            <a:latin typeface="Times New Roman" panose="02020603050405020304" pitchFamily="18" charset="0"/>
            <a:cs typeface="Times New Roman" panose="02020603050405020304" pitchFamily="18" charset="0"/>
          </a:endParaRPr>
        </a:p>
      </dsp:txBody>
      <dsp:txXfrm>
        <a:off x="776268" y="69160"/>
        <a:ext cx="6248577" cy="1256311"/>
      </dsp:txXfrm>
    </dsp:sp>
    <dsp:sp modelId="{CE1C500F-2B5E-4BC9-9206-4389A3DF92BC}">
      <dsp:nvSpPr>
        <dsp:cNvPr id="0" name=""/>
        <dsp:cNvSpPr/>
      </dsp:nvSpPr>
      <dsp:spPr>
        <a:xfrm>
          <a:off x="4102900" y="1481675"/>
          <a:ext cx="3482409" cy="1392239"/>
        </a:xfrm>
        <a:prstGeom prst="roundRect">
          <a:avLst/>
        </a:prstGeom>
        <a:blipFill>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dirty="0">
              <a:latin typeface="Times New Roman" panose="02020603050405020304" pitchFamily="18" charset="0"/>
              <a:cs typeface="Times New Roman" panose="02020603050405020304" pitchFamily="18" charset="0"/>
            </a:rPr>
            <a:t>Тізбектегі бірінші нейрондар тербеліс жиілігін анықтап, мағынасын келесілеріне жолдайды. </a:t>
          </a:r>
          <a:endParaRPr lang="ru-RU" sz="1800" kern="1200" dirty="0">
            <a:latin typeface="Times New Roman" panose="02020603050405020304" pitchFamily="18" charset="0"/>
            <a:cs typeface="Times New Roman" panose="02020603050405020304" pitchFamily="18" charset="0"/>
          </a:endParaRPr>
        </a:p>
      </dsp:txBody>
      <dsp:txXfrm>
        <a:off x="4170864" y="1549639"/>
        <a:ext cx="3346481" cy="1256311"/>
      </dsp:txXfrm>
    </dsp:sp>
    <dsp:sp modelId="{24B99737-19C9-4CAC-84C7-9D09C42F10D7}">
      <dsp:nvSpPr>
        <dsp:cNvPr id="0" name=""/>
        <dsp:cNvSpPr/>
      </dsp:nvSpPr>
      <dsp:spPr>
        <a:xfrm>
          <a:off x="1650984" y="2988518"/>
          <a:ext cx="4553125" cy="1392239"/>
        </a:xfrm>
        <a:prstGeom prst="roundRect">
          <a:avLst/>
        </a:prstGeom>
        <a:blipFill>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dirty="0">
              <a:latin typeface="Times New Roman" panose="02020603050405020304" pitchFamily="18" charset="0"/>
              <a:cs typeface="Times New Roman" panose="02020603050405020304" pitchFamily="18" charset="0"/>
            </a:rPr>
            <a:t>Ал келесі нейрондары шуды түрлеріне қарай ажыратып, ұқсастығы бойынша бірнеше каналға бөледі. Мұнан әрі ми шу туралы қабылданған ақпараттың арасынан көліктің дыбысын ажыратады. </a:t>
          </a:r>
          <a:endParaRPr lang="ru-RU" sz="1800" kern="1200" dirty="0">
            <a:latin typeface="Times New Roman" panose="02020603050405020304" pitchFamily="18" charset="0"/>
            <a:cs typeface="Times New Roman" panose="02020603050405020304" pitchFamily="18" charset="0"/>
          </a:endParaRPr>
        </a:p>
      </dsp:txBody>
      <dsp:txXfrm>
        <a:off x="1718948" y="3056482"/>
        <a:ext cx="4417197" cy="1256311"/>
      </dsp:txXfrm>
    </dsp:sp>
    <dsp:sp modelId="{A627BF2D-B444-4745-B453-503065585E86}">
      <dsp:nvSpPr>
        <dsp:cNvPr id="0" name=""/>
        <dsp:cNvSpPr/>
      </dsp:nvSpPr>
      <dsp:spPr>
        <a:xfrm>
          <a:off x="494025" y="1506629"/>
          <a:ext cx="3482409" cy="1392239"/>
        </a:xfrm>
        <a:prstGeom prst="roundRect">
          <a:avLst/>
        </a:prstGeom>
        <a:blipFill>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dirty="0">
              <a:latin typeface="Times New Roman" panose="02020603050405020304" pitchFamily="18" charset="0"/>
              <a:cs typeface="Times New Roman" panose="02020603050405020304" pitchFamily="18" charset="0"/>
            </a:rPr>
            <a:t> Өз кезегінде тербелісті қабылдайтын түкшелі жасушалар арнайы сұйықтықта тербеледі. Осы жасушалар нейрондарға сигналдар жібереді. </a:t>
          </a:r>
          <a:endParaRPr lang="ru-RU" sz="1800" kern="1200" dirty="0">
            <a:latin typeface="Times New Roman" panose="02020603050405020304" pitchFamily="18" charset="0"/>
            <a:cs typeface="Times New Roman" panose="02020603050405020304" pitchFamily="18" charset="0"/>
          </a:endParaRPr>
        </a:p>
      </dsp:txBody>
      <dsp:txXfrm>
        <a:off x="561989" y="1574593"/>
        <a:ext cx="3346481" cy="1256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4D36A-87B7-46BE-BF9B-827DA3320E88}">
      <dsp:nvSpPr>
        <dsp:cNvPr id="0" name=""/>
        <dsp:cNvSpPr/>
      </dsp:nvSpPr>
      <dsp:spPr>
        <a:xfrm>
          <a:off x="505534" y="-2697706"/>
          <a:ext cx="6790045" cy="6790045"/>
        </a:xfrm>
        <a:prstGeom prst="circularArrow">
          <a:avLst>
            <a:gd name="adj1" fmla="val 2930"/>
            <a:gd name="adj2" fmla="val 164818"/>
            <a:gd name="adj3" fmla="val 10291407"/>
            <a:gd name="adj4" fmla="val -1375099"/>
            <a:gd name="adj5" fmla="val 3043"/>
          </a:avLst>
        </a:prstGeom>
        <a:blipFill>
          <a:blip xmlns:r="http://schemas.openxmlformats.org/officeDocument/2006/relationships" r:embed="rId1">
            <a:duotone>
              <a:schemeClr val="dk2">
                <a:tint val="40000"/>
                <a:hueOff val="0"/>
                <a:satOff val="0"/>
                <a:lumOff val="0"/>
                <a:alphaOff val="0"/>
                <a:shade val="74000"/>
                <a:satMod val="130000"/>
                <a:lumMod val="90000"/>
              </a:schemeClr>
              <a:schemeClr val="dk2">
                <a:tint val="40000"/>
                <a:hueOff val="0"/>
                <a:satOff val="0"/>
                <a:lumOff val="0"/>
                <a:alphaOff val="0"/>
                <a:tint val="94000"/>
                <a:satMod val="120000"/>
                <a:lumMod val="104000"/>
              </a:schemeClr>
            </a:duotone>
          </a:blip>
          <a:tile tx="0" ty="0" sx="100000" sy="100000" flip="none" algn="tl"/>
        </a:blip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BEF15EA-8768-472C-A83D-AE45A5167E02}">
      <dsp:nvSpPr>
        <dsp:cNvPr id="0" name=""/>
        <dsp:cNvSpPr/>
      </dsp:nvSpPr>
      <dsp:spPr>
        <a:xfrm>
          <a:off x="708304" y="1196"/>
          <a:ext cx="6384505" cy="1392239"/>
        </a:xfrm>
        <a:prstGeom prst="roundRect">
          <a:avLst/>
        </a:prstGeom>
        <a:blipFill>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dirty="0">
              <a:latin typeface="Times New Roman" panose="02020603050405020304" pitchFamily="18" charset="0"/>
              <a:cs typeface="Times New Roman" panose="02020603050405020304" pitchFamily="18" charset="0"/>
            </a:rPr>
            <a:t>Бірақ досыңызбен әңгімелесіп отырғандықтан, ми досыңыздың сөзін ең басты дыбыс ағымы ретінде ажыратады. </a:t>
          </a:r>
          <a:endParaRPr lang="ru-RU" sz="1800" kern="1200" dirty="0">
            <a:latin typeface="Times New Roman" panose="02020603050405020304" pitchFamily="18" charset="0"/>
            <a:cs typeface="Times New Roman" panose="02020603050405020304" pitchFamily="18" charset="0"/>
          </a:endParaRPr>
        </a:p>
      </dsp:txBody>
      <dsp:txXfrm>
        <a:off x="776268" y="69160"/>
        <a:ext cx="6248577" cy="1256311"/>
      </dsp:txXfrm>
    </dsp:sp>
    <dsp:sp modelId="{CE1C500F-2B5E-4BC9-9206-4389A3DF92BC}">
      <dsp:nvSpPr>
        <dsp:cNvPr id="0" name=""/>
        <dsp:cNvSpPr/>
      </dsp:nvSpPr>
      <dsp:spPr>
        <a:xfrm>
          <a:off x="4102900" y="1481675"/>
          <a:ext cx="3482409" cy="1392239"/>
        </a:xfrm>
        <a:prstGeom prst="roundRect">
          <a:avLst/>
        </a:prstGeom>
        <a:blipFill>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dirty="0">
              <a:latin typeface="Times New Roman" panose="02020603050405020304" pitchFamily="18" charset="0"/>
              <a:cs typeface="Times New Roman" panose="02020603050405020304" pitchFamily="18" charset="0"/>
            </a:rPr>
            <a:t>Осы кезде көзіңізді жұмсаңызда, досыңыздың сөйлеп жатқандығын түсініп, дауысынан тани аласыз.</a:t>
          </a:r>
          <a:endParaRPr lang="ru-RU" sz="1800" kern="1200" dirty="0">
            <a:latin typeface="Times New Roman" panose="02020603050405020304" pitchFamily="18" charset="0"/>
            <a:cs typeface="Times New Roman" panose="02020603050405020304" pitchFamily="18" charset="0"/>
          </a:endParaRPr>
        </a:p>
      </dsp:txBody>
      <dsp:txXfrm>
        <a:off x="4170864" y="1549639"/>
        <a:ext cx="3346481" cy="1256311"/>
      </dsp:txXfrm>
    </dsp:sp>
    <dsp:sp modelId="{24B99737-19C9-4CAC-84C7-9D09C42F10D7}">
      <dsp:nvSpPr>
        <dsp:cNvPr id="0" name=""/>
        <dsp:cNvSpPr/>
      </dsp:nvSpPr>
      <dsp:spPr>
        <a:xfrm>
          <a:off x="1650984" y="2988518"/>
          <a:ext cx="4553125" cy="1392239"/>
        </a:xfrm>
        <a:prstGeom prst="roundRect">
          <a:avLst/>
        </a:prstGeom>
        <a:blipFill>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dirty="0">
              <a:latin typeface="Times New Roman" panose="02020603050405020304" pitchFamily="18" charset="0"/>
              <a:cs typeface="Times New Roman" panose="02020603050405020304" pitchFamily="18" charset="0"/>
            </a:rPr>
            <a:t>Мұның барлығы ішкі құлағыңыз қабылда, мыңдаған нейрондар тербелістер арқылы жұзеге асады. </a:t>
          </a:r>
          <a:endParaRPr lang="ru-RU" sz="1800" kern="1200" dirty="0">
            <a:latin typeface="Times New Roman" panose="02020603050405020304" pitchFamily="18" charset="0"/>
            <a:cs typeface="Times New Roman" panose="02020603050405020304" pitchFamily="18" charset="0"/>
          </a:endParaRPr>
        </a:p>
      </dsp:txBody>
      <dsp:txXfrm>
        <a:off x="1718948" y="3056482"/>
        <a:ext cx="4417197" cy="1256311"/>
      </dsp:txXfrm>
    </dsp:sp>
    <dsp:sp modelId="{A627BF2D-B444-4745-B453-503065585E86}">
      <dsp:nvSpPr>
        <dsp:cNvPr id="0" name=""/>
        <dsp:cNvSpPr/>
      </dsp:nvSpPr>
      <dsp:spPr>
        <a:xfrm>
          <a:off x="494025" y="1506629"/>
          <a:ext cx="3482409" cy="1392239"/>
        </a:xfrm>
        <a:prstGeom prst="roundRect">
          <a:avLst/>
        </a:prstGeom>
        <a:blipFill>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dirty="0">
              <a:latin typeface="Times New Roman" panose="02020603050405020304" pitchFamily="18" charset="0"/>
              <a:cs typeface="Times New Roman" panose="02020603050405020304" pitchFamily="18" charset="0"/>
            </a:rPr>
            <a:t>Жасанды нейрондық желілердің мақсаты – дәл осы жоғарыдағы процесті қайталау.</a:t>
          </a:r>
          <a:endParaRPr lang="ru-RU" sz="1800" kern="1200" dirty="0">
            <a:latin typeface="Times New Roman" panose="02020603050405020304" pitchFamily="18" charset="0"/>
            <a:cs typeface="Times New Roman" panose="02020603050405020304" pitchFamily="18" charset="0"/>
          </a:endParaRPr>
        </a:p>
      </dsp:txBody>
      <dsp:txXfrm>
        <a:off x="561989" y="1574593"/>
        <a:ext cx="3346481" cy="12563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2241623-A064-4BED-B073-BA4D61433402}" type="datetime1">
              <a:rPr lang="en-US" smtClean="0"/>
              <a:t>6/22/2024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FAEF9944-A4F6-4C59-AEBD-678D6480B8EA}"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191291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4408324-A84C-4A45-93B6-78D079CCE772}" type="datetime1">
              <a:rPr lang="en-US" smtClean="0"/>
              <a:t>6/22/2024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242316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4408324-A84C-4A45-93B6-78D079CCE772}" type="datetime1">
              <a:rPr lang="en-US" smtClean="0"/>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51001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4408324-A84C-4A45-93B6-78D079CCE772}" type="datetime1">
              <a:rPr lang="en-US" smtClean="0"/>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44235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4408324-A84C-4A45-93B6-78D079CCE772}" type="datetime1">
              <a:rPr lang="en-US" smtClean="0"/>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9410899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4408324-A84C-4A45-93B6-78D079CCE772}" type="datetime1">
              <a:rPr lang="en-US" smtClean="0"/>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82591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4408324-A84C-4A45-93B6-78D079CCE772}" type="datetime1">
              <a:rPr lang="en-US" smtClean="0"/>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400762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F86ED0C-1DA7-41F0-94CF-6218B1FEDFF1}" type="datetime1">
              <a:rPr lang="en-US" smtClean="0"/>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1375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CF02AB-6034-4B88-BC5A-7C17CB0EF809}" type="datetime1">
              <a:rPr lang="en-US" smtClean="0"/>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207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2F3E5F3-28EE-488F-BD53-B744C06C3DEC}" type="datetime1">
              <a:rPr lang="en-US" smtClean="0"/>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0889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72EB70D-CD01-44DA-83B3-8FEB3383D307}" type="datetime1">
              <a:rPr lang="en-US" smtClean="0"/>
              <a:t>6/22/2024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778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0158CFD-9357-46BE-A189-D637A67C8730}" type="datetime1">
              <a:rPr lang="en-US" smtClean="0"/>
              <a:t>6/22/2024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6137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B4742EE-B331-4632-BD10-A82FED6B6FC0}" type="datetime1">
              <a:rPr lang="en-US" smtClean="0"/>
              <a:t>6/22/2024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2460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51BA835-D13F-49F4-8F11-5D576AC65FAD}" type="datetime1">
              <a:rPr lang="en-US" smtClean="0"/>
              <a:t>6/22/2024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7350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D1799-ACB5-4CB2-86A2-5C574F1C8706}" type="datetime1">
              <a:rPr lang="en-US" smtClean="0"/>
              <a:t>6/22/2024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5516651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D5DD0D6-7A82-473E-879B-C6ECD6CCCFEC}" type="datetime1">
              <a:rPr lang="en-US" smtClean="0"/>
              <a:t>6/22/2024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431855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4605E03-BC17-41A7-854C-DFAB672737DC}" type="datetime1">
              <a:rPr lang="en-US" smtClean="0"/>
              <a:t>6/22/2024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10068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408324-A84C-4A45-93B6-78D079CCE772}" type="datetime1">
              <a:rPr lang="en-US" smtClean="0"/>
              <a:t>6/22/2024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0454322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1681A2B2-11B4-11C5-C19B-8CE2F214C2C1}"/>
              </a:ext>
            </a:extLst>
          </p:cNvPr>
          <p:cNvGrpSpPr/>
          <p:nvPr/>
        </p:nvGrpSpPr>
        <p:grpSpPr>
          <a:xfrm>
            <a:off x="7526719" y="-440576"/>
            <a:ext cx="9681738" cy="8581026"/>
            <a:chOff x="0" y="0"/>
            <a:chExt cx="812800" cy="698500"/>
          </a:xfrm>
        </p:grpSpPr>
        <p:sp>
          <p:nvSpPr>
            <p:cNvPr id="5" name="Freeform 11">
              <a:extLst>
                <a:ext uri="{FF2B5EF4-FFF2-40B4-BE49-F238E27FC236}">
                  <a16:creationId xmlns:a16="http://schemas.microsoft.com/office/drawing/2014/main" id="{D2C7EDE3-A5A9-907F-8A0F-836AE0EFBF1C}"/>
                </a:ext>
              </a:extLst>
            </p:cNvPr>
            <p:cNvSpPr/>
            <p:nvPr/>
          </p:nvSpPr>
          <p:spPr>
            <a:xfrm>
              <a:off x="1530" y="0"/>
              <a:ext cx="809740" cy="698500"/>
            </a:xfrm>
            <a:custGeom>
              <a:avLst/>
              <a:gdLst/>
              <a:ahLst/>
              <a:cxnLst/>
              <a:rect l="l" t="t" r="r" b="b"/>
              <a:pathLst>
                <a:path w="809740" h="698500">
                  <a:moveTo>
                    <a:pt x="807264" y="356136"/>
                  </a:moveTo>
                  <a:lnTo>
                    <a:pt x="612076" y="691614"/>
                  </a:lnTo>
                  <a:cubicBezTo>
                    <a:pt x="609596" y="695877"/>
                    <a:pt x="605036" y="698500"/>
                    <a:pt x="600103" y="698500"/>
                  </a:cubicBezTo>
                  <a:lnTo>
                    <a:pt x="209637" y="698500"/>
                  </a:lnTo>
                  <a:cubicBezTo>
                    <a:pt x="204704" y="698500"/>
                    <a:pt x="200144" y="695877"/>
                    <a:pt x="197664" y="691614"/>
                  </a:cubicBezTo>
                  <a:lnTo>
                    <a:pt x="2476" y="356136"/>
                  </a:lnTo>
                  <a:cubicBezTo>
                    <a:pt x="0" y="351879"/>
                    <a:pt x="0" y="346621"/>
                    <a:pt x="2476" y="342364"/>
                  </a:cubicBezTo>
                  <a:lnTo>
                    <a:pt x="197664" y="6886"/>
                  </a:lnTo>
                  <a:cubicBezTo>
                    <a:pt x="200144" y="2623"/>
                    <a:pt x="204704" y="0"/>
                    <a:pt x="209637" y="0"/>
                  </a:cubicBezTo>
                  <a:lnTo>
                    <a:pt x="600103" y="0"/>
                  </a:lnTo>
                  <a:cubicBezTo>
                    <a:pt x="605036" y="0"/>
                    <a:pt x="609596" y="2623"/>
                    <a:pt x="612076" y="6886"/>
                  </a:cubicBezTo>
                  <a:lnTo>
                    <a:pt x="807264" y="342364"/>
                  </a:lnTo>
                  <a:cubicBezTo>
                    <a:pt x="809740" y="346621"/>
                    <a:pt x="809740" y="351879"/>
                    <a:pt x="807264" y="356136"/>
                  </a:cubicBezTo>
                  <a:close/>
                </a:path>
              </a:pathLst>
            </a:custGeom>
            <a:solidFill>
              <a:srgbClr val="000B5D"/>
            </a:solidFill>
          </p:spPr>
        </p:sp>
        <p:sp>
          <p:nvSpPr>
            <p:cNvPr id="6" name="TextBox 12">
              <a:extLst>
                <a:ext uri="{FF2B5EF4-FFF2-40B4-BE49-F238E27FC236}">
                  <a16:creationId xmlns:a16="http://schemas.microsoft.com/office/drawing/2014/main" id="{7D1FE01C-E4F6-8B85-DB30-C1C4B980F38B}"/>
                </a:ext>
              </a:extLst>
            </p:cNvPr>
            <p:cNvSpPr txBox="1"/>
            <p:nvPr/>
          </p:nvSpPr>
          <p:spPr>
            <a:xfrm>
              <a:off x="114300" y="19050"/>
              <a:ext cx="584200" cy="679450"/>
            </a:xfrm>
            <a:prstGeom prst="rect">
              <a:avLst/>
            </a:prstGeom>
          </p:spPr>
          <p:txBody>
            <a:bodyPr lIns="50800" tIns="50800" rIns="50800" bIns="50800" rtlCol="0" anchor="ctr"/>
            <a:lstStyle/>
            <a:p>
              <a:pPr algn="ctr">
                <a:lnSpc>
                  <a:spcPts val="2376"/>
                </a:lnSpc>
              </a:pPr>
              <a:endParaRPr dirty="0"/>
            </a:p>
          </p:txBody>
        </p:sp>
      </p:grpSp>
      <p:sp>
        <p:nvSpPr>
          <p:cNvPr id="7" name="Freeform 18">
            <a:extLst>
              <a:ext uri="{FF2B5EF4-FFF2-40B4-BE49-F238E27FC236}">
                <a16:creationId xmlns:a16="http://schemas.microsoft.com/office/drawing/2014/main" id="{D03E052E-66F3-AA7D-9B5C-3C46F56BD397}"/>
              </a:ext>
            </a:extLst>
          </p:cNvPr>
          <p:cNvSpPr/>
          <p:nvPr/>
        </p:nvSpPr>
        <p:spPr>
          <a:xfrm>
            <a:off x="549796" y="-213908"/>
            <a:ext cx="1875645" cy="1224136"/>
          </a:xfrm>
          <a:custGeom>
            <a:avLst/>
            <a:gdLst/>
            <a:ahLst/>
            <a:cxnLst/>
            <a:rect l="l" t="t" r="r" b="b"/>
            <a:pathLst>
              <a:path w="2739741" h="1693658">
                <a:moveTo>
                  <a:pt x="0" y="0"/>
                </a:moveTo>
                <a:lnTo>
                  <a:pt x="2739741" y="0"/>
                </a:lnTo>
                <a:lnTo>
                  <a:pt x="2739741" y="1693657"/>
                </a:lnTo>
                <a:lnTo>
                  <a:pt x="0" y="1693657"/>
                </a:lnTo>
                <a:lnTo>
                  <a:pt x="0" y="0"/>
                </a:lnTo>
                <a:close/>
              </a:path>
            </a:pathLst>
          </a:custGeom>
          <a:blipFill>
            <a:blip r:embed="rId2"/>
            <a:stretch>
              <a:fillRect/>
            </a:stretch>
          </a:blipFill>
        </p:spPr>
      </p:sp>
      <p:sp>
        <p:nvSpPr>
          <p:cNvPr id="8" name="TextBox 20">
            <a:extLst>
              <a:ext uri="{FF2B5EF4-FFF2-40B4-BE49-F238E27FC236}">
                <a16:creationId xmlns:a16="http://schemas.microsoft.com/office/drawing/2014/main" id="{8D7868FA-3E8C-FCA0-2F11-1B38CA7C2A28}"/>
              </a:ext>
            </a:extLst>
          </p:cNvPr>
          <p:cNvSpPr txBox="1"/>
          <p:nvPr/>
        </p:nvSpPr>
        <p:spPr>
          <a:xfrm>
            <a:off x="1989956" y="268280"/>
            <a:ext cx="7866075" cy="852028"/>
          </a:xfrm>
          <a:prstGeom prst="rect">
            <a:avLst/>
          </a:prstGeom>
        </p:spPr>
        <p:txBody>
          <a:bodyPr wrap="square" lIns="0" tIns="0" rIns="0" bIns="0" rtlCol="0" anchor="t">
            <a:spAutoFit/>
          </a:bodyPr>
          <a:lstStyle/>
          <a:p>
            <a:pPr algn="ctr">
              <a:lnSpc>
                <a:spcPts val="2251"/>
              </a:lnSpc>
            </a:pPr>
            <a:r>
              <a:rPr lang="en-US" sz="1400" dirty="0">
                <a:solidFill>
                  <a:srgbClr val="000B5D"/>
                </a:solidFill>
                <a:latin typeface="Poppins Bold"/>
              </a:rPr>
              <a:t>АБАЙ АТЫНДАҒЫ ҚАЗАҚ ҰЛТТЫҚ ПЕДАГОГИКАЛЫҚ УНИВЕРСИТЕТІ</a:t>
            </a:r>
          </a:p>
          <a:p>
            <a:pPr algn="ctr">
              <a:lnSpc>
                <a:spcPts val="2251"/>
              </a:lnSpc>
            </a:pPr>
            <a:r>
              <a:rPr lang="en-US" sz="1400" dirty="0">
                <a:solidFill>
                  <a:srgbClr val="000B5D"/>
                </a:solidFill>
                <a:latin typeface="Poppins Bold"/>
              </a:rPr>
              <a:t>ПЕДАГОГИКА ЖӘНЕ ПСИХОЛОГИЯ ФАКУЛЬТЕТІ</a:t>
            </a:r>
          </a:p>
          <a:p>
            <a:pPr algn="ctr">
              <a:lnSpc>
                <a:spcPts val="2251"/>
              </a:lnSpc>
            </a:pPr>
            <a:r>
              <a:rPr lang="en-US" sz="1400" dirty="0">
                <a:solidFill>
                  <a:srgbClr val="000B5D"/>
                </a:solidFill>
                <a:latin typeface="Poppins Bold"/>
              </a:rPr>
              <a:t>БАСТАУЫШ БІЛІМ БЕРУ КАФЕДРАСЫ</a:t>
            </a:r>
          </a:p>
        </p:txBody>
      </p:sp>
      <p:sp>
        <p:nvSpPr>
          <p:cNvPr id="9" name="TextBox 19">
            <a:extLst>
              <a:ext uri="{FF2B5EF4-FFF2-40B4-BE49-F238E27FC236}">
                <a16:creationId xmlns:a16="http://schemas.microsoft.com/office/drawing/2014/main" id="{D6AD00AD-B5CB-30A1-81DC-CE791B5F6D6F}"/>
              </a:ext>
            </a:extLst>
          </p:cNvPr>
          <p:cNvSpPr txBox="1"/>
          <p:nvPr/>
        </p:nvSpPr>
        <p:spPr>
          <a:xfrm>
            <a:off x="-674340" y="1844824"/>
            <a:ext cx="10072616" cy="3606757"/>
          </a:xfrm>
          <a:prstGeom prst="rect">
            <a:avLst/>
          </a:prstGeom>
        </p:spPr>
        <p:txBody>
          <a:bodyPr wrap="square" lIns="0" tIns="0" rIns="0" bIns="0" rtlCol="0" anchor="t">
            <a:spAutoFit/>
          </a:bodyPr>
          <a:lstStyle/>
          <a:p>
            <a:pPr algn="ctr">
              <a:lnSpc>
                <a:spcPts val="3777"/>
              </a:lnSpc>
            </a:pPr>
            <a:r>
              <a:rPr lang="en-US" sz="2000" dirty="0">
                <a:solidFill>
                  <a:srgbClr val="000B5D"/>
                </a:solidFill>
                <a:latin typeface="Poppins Semi-Bold"/>
              </a:rPr>
              <a:t>ПӘН АТАУЫ:</a:t>
            </a:r>
          </a:p>
          <a:p>
            <a:pPr algn="ctr">
              <a:lnSpc>
                <a:spcPts val="5377"/>
              </a:lnSpc>
            </a:pPr>
            <a:r>
              <a:rPr lang="en-US" sz="3200" dirty="0">
                <a:solidFill>
                  <a:srgbClr val="000B5D"/>
                </a:solidFill>
                <a:latin typeface="Poppins Semi-Bold"/>
              </a:rPr>
              <a:t>«ЗИЯТКЕРЛІК АҚПАРАТТЫҚ </a:t>
            </a:r>
          </a:p>
          <a:p>
            <a:pPr algn="ctr">
              <a:lnSpc>
                <a:spcPts val="5377"/>
              </a:lnSpc>
            </a:pPr>
            <a:r>
              <a:rPr lang="en-US" sz="3200" dirty="0">
                <a:solidFill>
                  <a:srgbClr val="000B5D"/>
                </a:solidFill>
                <a:latin typeface="Poppins Semi-Bold"/>
              </a:rPr>
              <a:t>ЖҮЙЕЛЕР»</a:t>
            </a:r>
          </a:p>
          <a:p>
            <a:pPr algn="l">
              <a:lnSpc>
                <a:spcPts val="5377"/>
              </a:lnSpc>
            </a:pPr>
            <a:r>
              <a:rPr lang="en-US" sz="5377" dirty="0">
                <a:solidFill>
                  <a:srgbClr val="000B5D"/>
                </a:solidFill>
                <a:latin typeface="Poppins Semi-Bold"/>
              </a:rPr>
              <a:t>  </a:t>
            </a:r>
          </a:p>
          <a:p>
            <a:pPr algn="l">
              <a:lnSpc>
                <a:spcPts val="9214"/>
              </a:lnSpc>
            </a:pPr>
            <a:endParaRPr lang="en-US" sz="5377" dirty="0">
              <a:solidFill>
                <a:srgbClr val="000B5D"/>
              </a:solidFill>
              <a:latin typeface="Poppins Semi-Bold"/>
            </a:endParaRPr>
          </a:p>
        </p:txBody>
      </p:sp>
      <p:sp>
        <p:nvSpPr>
          <p:cNvPr id="10" name="TextBox 21">
            <a:extLst>
              <a:ext uri="{FF2B5EF4-FFF2-40B4-BE49-F238E27FC236}">
                <a16:creationId xmlns:a16="http://schemas.microsoft.com/office/drawing/2014/main" id="{A977A17E-2EE8-4025-446E-BA69648877C2}"/>
              </a:ext>
            </a:extLst>
          </p:cNvPr>
          <p:cNvSpPr txBox="1"/>
          <p:nvPr/>
        </p:nvSpPr>
        <p:spPr>
          <a:xfrm>
            <a:off x="565864" y="4532400"/>
            <a:ext cx="7737013" cy="1095375"/>
          </a:xfrm>
          <a:prstGeom prst="rect">
            <a:avLst/>
          </a:prstGeom>
        </p:spPr>
        <p:txBody>
          <a:bodyPr lIns="0" tIns="0" rIns="0" bIns="0" rtlCol="0" anchor="t">
            <a:spAutoFit/>
          </a:bodyPr>
          <a:lstStyle/>
          <a:p>
            <a:pPr algn="l">
              <a:lnSpc>
                <a:spcPts val="2880"/>
              </a:lnSpc>
            </a:pPr>
            <a:r>
              <a:rPr lang="en-US" sz="2400" dirty="0">
                <a:solidFill>
                  <a:srgbClr val="28094B"/>
                </a:solidFill>
                <a:latin typeface="Roboto Bold"/>
              </a:rPr>
              <a:t>Жекеева А.Е. </a:t>
            </a:r>
          </a:p>
          <a:p>
            <a:pPr algn="l">
              <a:lnSpc>
                <a:spcPts val="2880"/>
              </a:lnSpc>
            </a:pPr>
            <a:r>
              <a:rPr lang="en-US" sz="2400" dirty="0">
                <a:solidFill>
                  <a:srgbClr val="28094B"/>
                </a:solidFill>
                <a:latin typeface="Roboto Bold"/>
              </a:rPr>
              <a:t>Педагогика ғылымдарының магистрі, оқытушы</a:t>
            </a:r>
          </a:p>
          <a:p>
            <a:pPr marL="0" lvl="0" indent="0" algn="l">
              <a:lnSpc>
                <a:spcPts val="2880"/>
              </a:lnSpc>
              <a:spcBef>
                <a:spcPct val="0"/>
              </a:spcBef>
            </a:pPr>
            <a:endParaRPr lang="en-US" sz="2400" dirty="0">
              <a:solidFill>
                <a:srgbClr val="28094B"/>
              </a:solidFill>
              <a:latin typeface="Roboto Bold"/>
            </a:endParaRPr>
          </a:p>
        </p:txBody>
      </p:sp>
      <p:grpSp>
        <p:nvGrpSpPr>
          <p:cNvPr id="11" name="Group 13">
            <a:extLst>
              <a:ext uri="{FF2B5EF4-FFF2-40B4-BE49-F238E27FC236}">
                <a16:creationId xmlns:a16="http://schemas.microsoft.com/office/drawing/2014/main" id="{00699617-DAE6-D158-0813-D98032E4D87B}"/>
              </a:ext>
            </a:extLst>
          </p:cNvPr>
          <p:cNvGrpSpPr/>
          <p:nvPr/>
        </p:nvGrpSpPr>
        <p:grpSpPr>
          <a:xfrm>
            <a:off x="7787148" y="-440576"/>
            <a:ext cx="9830412" cy="8474722"/>
            <a:chOff x="0" y="0"/>
            <a:chExt cx="4282440" cy="3708400"/>
          </a:xfrm>
        </p:grpSpPr>
        <p:sp>
          <p:nvSpPr>
            <p:cNvPr id="12" name="Freeform 14">
              <a:extLst>
                <a:ext uri="{FF2B5EF4-FFF2-40B4-BE49-F238E27FC236}">
                  <a16:creationId xmlns:a16="http://schemas.microsoft.com/office/drawing/2014/main" id="{D3DCD71F-D806-5360-BDF2-6C1B20EF2222}"/>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9100" r="-28298"/>
              </a:stretch>
            </a:blipFill>
          </p:spPr>
        </p:sp>
      </p:grpSp>
    </p:spTree>
    <p:extLst>
      <p:ext uri="{BB962C8B-B14F-4D97-AF65-F5344CB8AC3E}">
        <p14:creationId xmlns:p14="http://schemas.microsoft.com/office/powerpoint/2010/main" val="4196930721"/>
      </p:ext>
    </p:extLst>
  </p:cSld>
  <p:clrMapOvr>
    <a:masterClrMapping/>
  </p:clrMapOvr>
  <mc:AlternateContent xmlns:mc="http://schemas.openxmlformats.org/markup-compatibility/2006" xmlns:p14="http://schemas.microsoft.com/office/powerpoint/2010/main">
    <mc:Choice Requires="p14">
      <p:transition spd="slow" p14:dur="2000" advTm="5612"/>
    </mc:Choice>
    <mc:Fallback xmlns="">
      <p:transition spd="slow" advTm="561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a:extLst>
              <a:ext uri="{FF2B5EF4-FFF2-40B4-BE49-F238E27FC236}">
                <a16:creationId xmlns:a16="http://schemas.microsoft.com/office/drawing/2014/main" id="{B7BA6AC2-F0E7-40FB-B47D-CD11FEBE84D8}"/>
              </a:ext>
            </a:extLst>
          </p:cNvPr>
          <p:cNvSpPr/>
          <p:nvPr/>
        </p:nvSpPr>
        <p:spPr>
          <a:xfrm>
            <a:off x="450573" y="742122"/>
            <a:ext cx="11350487" cy="795130"/>
          </a:xfrm>
          <a:prstGeom prst="parallelogram">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3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Нейрондық желілердің жұмыс жасау принципі</a:t>
            </a:r>
            <a:endParaRPr lang="ru-RU" sz="3300" b="1" dirty="0">
              <a:latin typeface="Times New Roman" panose="02020603050405020304" pitchFamily="18" charset="0"/>
              <a:cs typeface="Times New Roman" panose="02020603050405020304" pitchFamily="18" charset="0"/>
            </a:endParaRPr>
          </a:p>
        </p:txBody>
      </p:sp>
      <p:sp>
        <p:nvSpPr>
          <p:cNvPr id="3" name="Выноска: стрелка вправо 2">
            <a:extLst>
              <a:ext uri="{FF2B5EF4-FFF2-40B4-BE49-F238E27FC236}">
                <a16:creationId xmlns:a16="http://schemas.microsoft.com/office/drawing/2014/main" id="{55AA5BF6-5311-4A36-AB37-F9419011A8E4}"/>
              </a:ext>
            </a:extLst>
          </p:cNvPr>
          <p:cNvSpPr/>
          <p:nvPr/>
        </p:nvSpPr>
        <p:spPr>
          <a:xfrm>
            <a:off x="1033671" y="1769899"/>
            <a:ext cx="2990576" cy="4236647"/>
          </a:xfrm>
          <a:prstGeom prst="rightArrowCallout">
            <a:avLst/>
          </a:prstGeom>
          <a:solidFill>
            <a:schemeClr val="accent5">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800" dirty="0">
                <a:solidFill>
                  <a:srgbClr val="000000"/>
                </a:solidFill>
                <a:effectLst/>
                <a:latin typeface="yandex-sans"/>
                <a:ea typeface="Times New Roman" panose="02020603050405020304" pitchFamily="18" charset="0"/>
                <a:cs typeface="Times New Roman" panose="02020603050405020304" pitchFamily="18" charset="0"/>
              </a:rPr>
              <a:t>Нейрондық желілер дейндрит арқылы ақпаратты қабылдап, аксон арқылы желідегі келесі нейронға жіберетін нейрон жұмысына қарапайым мысал келтіріп көрелік. </a:t>
            </a:r>
            <a:endParaRPr lang="ru-RU" dirty="0"/>
          </a:p>
        </p:txBody>
      </p:sp>
      <p:graphicFrame>
        <p:nvGraphicFramePr>
          <p:cNvPr id="4" name="Схема 3">
            <a:extLst>
              <a:ext uri="{FF2B5EF4-FFF2-40B4-BE49-F238E27FC236}">
                <a16:creationId xmlns:a16="http://schemas.microsoft.com/office/drawing/2014/main" id="{AF2E5BDB-3C50-41E6-801B-670DEA159ED0}"/>
              </a:ext>
            </a:extLst>
          </p:cNvPr>
          <p:cNvGraphicFramePr/>
          <p:nvPr>
            <p:extLst>
              <p:ext uri="{D42A27DB-BD31-4B8C-83A1-F6EECF244321}">
                <p14:modId xmlns:p14="http://schemas.microsoft.com/office/powerpoint/2010/main" val="2037260817"/>
              </p:ext>
            </p:extLst>
          </p:nvPr>
        </p:nvGraphicFramePr>
        <p:xfrm>
          <a:off x="3529494" y="1660569"/>
          <a:ext cx="7801114" cy="4455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8006043"/>
      </p:ext>
    </p:extLst>
  </p:cSld>
  <p:clrMapOvr>
    <a:masterClrMapping/>
  </p:clrMapOvr>
  <mc:AlternateContent xmlns:mc="http://schemas.openxmlformats.org/markup-compatibility/2006" xmlns:p14="http://schemas.microsoft.com/office/powerpoint/2010/main">
    <mc:Choice Requires="p14">
      <p:transition spd="slow" p14:dur="2000" advTm="65282"/>
    </mc:Choice>
    <mc:Fallback xmlns="">
      <p:transition spd="slow" advTm="6528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араллелограмм 1">
            <a:extLst>
              <a:ext uri="{FF2B5EF4-FFF2-40B4-BE49-F238E27FC236}">
                <a16:creationId xmlns:a16="http://schemas.microsoft.com/office/drawing/2014/main" id="{B7BA6AC2-F0E7-40FB-B47D-CD11FEBE84D8}"/>
              </a:ext>
            </a:extLst>
          </p:cNvPr>
          <p:cNvSpPr/>
          <p:nvPr/>
        </p:nvSpPr>
        <p:spPr>
          <a:xfrm>
            <a:off x="450573" y="742122"/>
            <a:ext cx="11350487" cy="795130"/>
          </a:xfrm>
          <a:prstGeom prst="parallelogram">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3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Нейрондық желілердің жұмыс жасау принципі</a:t>
            </a:r>
            <a:endParaRPr lang="ru-RU" sz="3300" b="1" dirty="0">
              <a:latin typeface="Times New Roman" panose="02020603050405020304" pitchFamily="18" charset="0"/>
              <a:cs typeface="Times New Roman" panose="02020603050405020304" pitchFamily="18" charset="0"/>
            </a:endParaRPr>
          </a:p>
        </p:txBody>
      </p:sp>
      <p:sp>
        <p:nvSpPr>
          <p:cNvPr id="3" name="Выноска: стрелка вправо 2">
            <a:extLst>
              <a:ext uri="{FF2B5EF4-FFF2-40B4-BE49-F238E27FC236}">
                <a16:creationId xmlns:a16="http://schemas.microsoft.com/office/drawing/2014/main" id="{55AA5BF6-5311-4A36-AB37-F9419011A8E4}"/>
              </a:ext>
            </a:extLst>
          </p:cNvPr>
          <p:cNvSpPr/>
          <p:nvPr/>
        </p:nvSpPr>
        <p:spPr>
          <a:xfrm>
            <a:off x="1033671" y="1769899"/>
            <a:ext cx="2990576" cy="4236647"/>
          </a:xfrm>
          <a:prstGeom prst="rightArrow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Артынша оның жеңіл немес жүк көлігінен шыққан дыбыс екендігін анықтайды. Жинақталған тәжірибеге сүйеніп, </a:t>
            </a:r>
            <a:r>
              <a:rPr lang="kk-KZ"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миымыз</a:t>
            </a:r>
            <a:r>
              <a:rPr lang="kk-KZ"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дыбыс арқылы көліктерді қозғалтқышының көлеміне қарай топтастырады. </a:t>
            </a:r>
            <a:endParaRPr lang="ru-RU" dirty="0">
              <a:latin typeface="Times New Roman" panose="02020603050405020304" pitchFamily="18" charset="0"/>
              <a:cs typeface="Times New Roman" panose="02020603050405020304" pitchFamily="18" charset="0"/>
            </a:endParaRPr>
          </a:p>
        </p:txBody>
      </p:sp>
      <p:graphicFrame>
        <p:nvGraphicFramePr>
          <p:cNvPr id="4" name="Схема 3">
            <a:extLst>
              <a:ext uri="{FF2B5EF4-FFF2-40B4-BE49-F238E27FC236}">
                <a16:creationId xmlns:a16="http://schemas.microsoft.com/office/drawing/2014/main" id="{AF2E5BDB-3C50-41E6-801B-670DEA159ED0}"/>
              </a:ext>
            </a:extLst>
          </p:cNvPr>
          <p:cNvGraphicFramePr/>
          <p:nvPr>
            <p:extLst>
              <p:ext uri="{D42A27DB-BD31-4B8C-83A1-F6EECF244321}">
                <p14:modId xmlns:p14="http://schemas.microsoft.com/office/powerpoint/2010/main" val="1094118711"/>
              </p:ext>
            </p:extLst>
          </p:nvPr>
        </p:nvGraphicFramePr>
        <p:xfrm>
          <a:off x="3529494" y="1660569"/>
          <a:ext cx="7801114" cy="4455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3823121"/>
      </p:ext>
    </p:extLst>
  </p:cSld>
  <p:clrMapOvr>
    <a:masterClrMapping/>
  </p:clrMapOvr>
  <mc:AlternateContent xmlns:mc="http://schemas.openxmlformats.org/markup-compatibility/2006" xmlns:p14="http://schemas.microsoft.com/office/powerpoint/2010/main">
    <mc:Choice Requires="p14">
      <p:transition spd="slow" p14:dur="2000" advTm="50737"/>
    </mc:Choice>
    <mc:Fallback xmlns="">
      <p:transition spd="slow" advTm="507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7341F6-BD51-4A01-9A36-91765CD25486}"/>
              </a:ext>
            </a:extLst>
          </p:cNvPr>
          <p:cNvSpPr>
            <a:spLocks noGrp="1"/>
          </p:cNvSpPr>
          <p:nvPr>
            <p:ph type="ctrTitle"/>
          </p:nvPr>
        </p:nvSpPr>
        <p:spPr>
          <a:xfrm>
            <a:off x="2565932" y="749190"/>
            <a:ext cx="7060135" cy="1696437"/>
          </a:xfrm>
        </p:spPr>
        <p:txBody>
          <a:bodyPr/>
          <a:lstStyle/>
          <a:p>
            <a:pPr>
              <a:lnSpc>
                <a:spcPct val="115000"/>
              </a:lnSpc>
              <a:spcAft>
                <a:spcPts val="1000"/>
              </a:spcAft>
              <a:tabLst>
                <a:tab pos="-90170" algn="l"/>
                <a:tab pos="630555" algn="l"/>
              </a:tabLst>
            </a:pPr>
            <a:r>
              <a:rPr lang="kk-KZ" sz="3200" b="1" dirty="0">
                <a:effectLst/>
                <a:latin typeface="Times New Roman" panose="02020603050405020304" pitchFamily="18" charset="0"/>
                <a:ea typeface="Calibri" panose="020F0502020204030204" pitchFamily="34" charset="0"/>
                <a:cs typeface="Times New Roman" panose="02020603050405020304" pitchFamily="18" charset="0"/>
              </a:rPr>
              <a:t>Дәріс №7</a:t>
            </a:r>
            <a:br>
              <a:rPr lang="kk-KZ" sz="5600" b="1" dirty="0">
                <a:effectLst/>
                <a:latin typeface="Times New Roman" panose="02020603050405020304" pitchFamily="18" charset="0"/>
                <a:ea typeface="Calibri" panose="020F0502020204030204" pitchFamily="34" charset="0"/>
                <a:cs typeface="Times New Roman" panose="02020603050405020304" pitchFamily="18" charset="0"/>
              </a:rPr>
            </a:br>
            <a:r>
              <a:rPr lang="kk-KZ" sz="5600" b="1" dirty="0">
                <a:effectLst/>
                <a:latin typeface="Times New Roman" panose="02020603050405020304" pitchFamily="18" charset="0"/>
                <a:ea typeface="Calibri" panose="020F0502020204030204" pitchFamily="34" charset="0"/>
                <a:cs typeface="Times New Roman" panose="02020603050405020304" pitchFamily="18" charset="0"/>
              </a:rPr>
              <a:t> Нейрондық желілер</a:t>
            </a:r>
            <a:endParaRPr lang="ru-RU" sz="56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FA390417-FA32-4CA4-8759-3C98B086F7FD}"/>
              </a:ext>
            </a:extLst>
          </p:cNvPr>
          <p:cNvSpPr>
            <a:spLocks noGrp="1"/>
          </p:cNvSpPr>
          <p:nvPr>
            <p:ph type="subTitle" idx="1"/>
          </p:nvPr>
        </p:nvSpPr>
        <p:spPr>
          <a:xfrm>
            <a:off x="3045546" y="3022820"/>
            <a:ext cx="6496019" cy="1948071"/>
          </a:xfrm>
        </p:spPr>
        <p:txBody>
          <a:bodyPr>
            <a:normAutofit fontScale="25000" lnSpcReduction="20000"/>
          </a:bodyPr>
          <a:lstStyle/>
          <a:p>
            <a:pPr indent="228600" algn="l">
              <a:lnSpc>
                <a:spcPct val="115000"/>
              </a:lnSpc>
              <a:spcAft>
                <a:spcPts val="1000"/>
              </a:spcAft>
            </a:pPr>
            <a:r>
              <a:rPr lang="kk-KZ" sz="8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Қарастырылатын сұрақтар:</a:t>
            </a:r>
            <a:endParaRPr lang="ru-RU" sz="8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15000"/>
              </a:lnSpc>
              <a:buFont typeface="+mj-lt"/>
              <a:buAutoNum type="arabicPeriod"/>
            </a:pPr>
            <a:r>
              <a:rPr lang="kk-KZ" sz="8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Нейрондық желілердің тарихы</a:t>
            </a:r>
            <a:endParaRPr lang="ru-RU" sz="8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15000"/>
              </a:lnSpc>
              <a:buFont typeface="+mj-lt"/>
              <a:buAutoNum type="arabicPeriod"/>
            </a:pPr>
            <a:r>
              <a:rPr lang="ru-RU" sz="8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Жасанды нейрондық желі түсінігі</a:t>
            </a:r>
            <a:endParaRPr lang="ru-RU" sz="8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15000"/>
              </a:lnSpc>
              <a:buFont typeface="+mj-lt"/>
              <a:buAutoNum type="arabicPeriod"/>
            </a:pPr>
            <a:r>
              <a:rPr lang="kk-KZ" sz="8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Нейрондық желілердің жұмыс жасау принципі</a:t>
            </a:r>
            <a:endParaRPr lang="ru-RU" sz="8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0969207"/>
      </p:ext>
    </p:extLst>
  </p:cSld>
  <p:clrMapOvr>
    <a:masterClrMapping/>
  </p:clrMapOvr>
  <mc:AlternateContent xmlns:mc="http://schemas.openxmlformats.org/markup-compatibility/2006" xmlns:p14="http://schemas.microsoft.com/office/powerpoint/2010/main">
    <mc:Choice Requires="p14">
      <p:transition spd="slow" p14:dur="2000" advTm="17444"/>
    </mc:Choice>
    <mc:Fallback xmlns="">
      <p:transition spd="slow" advTm="1744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0F3F91F-7838-6691-6634-3914E751756C}"/>
              </a:ext>
            </a:extLst>
          </p:cNvPr>
          <p:cNvSpPr>
            <a:spLocks noGrp="1"/>
          </p:cNvSpPr>
          <p:nvPr>
            <p:ph idx="1"/>
          </p:nvPr>
        </p:nvSpPr>
        <p:spPr>
          <a:xfrm>
            <a:off x="1122681" y="1083732"/>
            <a:ext cx="9601196" cy="3318936"/>
          </a:xfrm>
        </p:spPr>
        <p:txBody>
          <a:bodyPr>
            <a:normAutofit fontScale="85000" lnSpcReduction="10000"/>
          </a:bodyPr>
          <a:lstStyle/>
          <a:p>
            <a:pPr algn="just">
              <a:lnSpc>
                <a:spcPct val="115000"/>
              </a:lnSpc>
              <a:spcAft>
                <a:spcPts val="1000"/>
              </a:spcAft>
            </a:pPr>
            <a:r>
              <a:rPr lang="kk-KZ"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Қазіргі уақытта жасанды нейрондық желілер жасанды зияткерлік жүйелерінде белсенді қолданылады. «Эмоцияларды оқу алгоритмі оларды 100%-ға сәйкестендіреді деп айтуға болмайды», – деп есептейді Кембридж университетінің технологиялық ғылымдар кандидаты Тадас Балтрушайтис (Tadas Baltrusaitis), ол жаңа бағдарламаның рецензенті болып табылады.</a:t>
            </a:r>
            <a:endParaRPr lang="ru-KZ"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kk-KZ"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Жасанды нейрондық желілер дамудың түрлі жолдарын береді, ал бағдарламалық қамтамасыз ету оларды пайдалануда үлкен көмегі бар. </a:t>
            </a:r>
            <a:endParaRPr lang="ru-KZ"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kk-KZ"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Компьютерлік оқыту қысқа уақыттың ішінде қолданыста, атап айтар болсақ:</a:t>
            </a:r>
            <a:endParaRPr lang="ru-KZ"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endParaRPr lang="ru-K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407445"/>
      </p:ext>
    </p:extLst>
  </p:cSld>
  <p:clrMapOvr>
    <a:masterClrMapping/>
  </p:clrMapOvr>
  <mc:AlternateContent xmlns:mc="http://schemas.openxmlformats.org/markup-compatibility/2006" xmlns:p14="http://schemas.microsoft.com/office/powerpoint/2010/main">
    <mc:Choice Requires="p14">
      <p:transition spd="slow" p14:dur="2000" advTm="41929"/>
    </mc:Choice>
    <mc:Fallback xmlns="">
      <p:transition spd="slow" advTm="4192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C26CA1C0-ED7D-4195-8A59-C7432100DA3D}"/>
              </a:ext>
            </a:extLst>
          </p:cNvPr>
          <p:cNvGraphicFramePr/>
          <p:nvPr>
            <p:extLst>
              <p:ext uri="{D42A27DB-BD31-4B8C-83A1-F6EECF244321}">
                <p14:modId xmlns:p14="http://schemas.microsoft.com/office/powerpoint/2010/main" val="1941794630"/>
              </p:ext>
            </p:extLst>
          </p:nvPr>
        </p:nvGraphicFramePr>
        <p:xfrm>
          <a:off x="-110551" y="986239"/>
          <a:ext cx="11555897" cy="4004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4339914"/>
      </p:ext>
    </p:extLst>
  </p:cSld>
  <p:clrMapOvr>
    <a:masterClrMapping/>
  </p:clrMapOvr>
  <mc:AlternateContent xmlns:mc="http://schemas.openxmlformats.org/markup-compatibility/2006" xmlns:p14="http://schemas.microsoft.com/office/powerpoint/2010/main">
    <mc:Choice Requires="p14">
      <p:transition spd="slow" p14:dur="2000" advTm="24194"/>
    </mc:Choice>
    <mc:Fallback xmlns="">
      <p:transition spd="slow" advTm="2419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49135D4B-5ADD-4CB4-8520-807B082B9039}"/>
              </a:ext>
            </a:extLst>
          </p:cNvPr>
          <p:cNvGraphicFramePr/>
          <p:nvPr>
            <p:extLst>
              <p:ext uri="{D42A27DB-BD31-4B8C-83A1-F6EECF244321}">
                <p14:modId xmlns:p14="http://schemas.microsoft.com/office/powerpoint/2010/main" val="2363422017"/>
              </p:ext>
            </p:extLst>
          </p:nvPr>
        </p:nvGraphicFramePr>
        <p:xfrm>
          <a:off x="1431235" y="715616"/>
          <a:ext cx="9727095" cy="5422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2199431"/>
      </p:ext>
    </p:extLst>
  </p:cSld>
  <p:clrMapOvr>
    <a:masterClrMapping/>
  </p:clrMapOvr>
  <mc:AlternateContent xmlns:mc="http://schemas.openxmlformats.org/markup-compatibility/2006" xmlns:p14="http://schemas.microsoft.com/office/powerpoint/2010/main">
    <mc:Choice Requires="p14">
      <p:transition spd="slow" p14:dur="2000" advTm="135780"/>
    </mc:Choice>
    <mc:Fallback xmlns="">
      <p:transition spd="slow" advTm="13578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49135D4B-5ADD-4CB4-8520-807B082B9039}"/>
              </a:ext>
            </a:extLst>
          </p:cNvPr>
          <p:cNvGraphicFramePr/>
          <p:nvPr>
            <p:extLst>
              <p:ext uri="{D42A27DB-BD31-4B8C-83A1-F6EECF244321}">
                <p14:modId xmlns:p14="http://schemas.microsoft.com/office/powerpoint/2010/main" val="378139834"/>
              </p:ext>
            </p:extLst>
          </p:nvPr>
        </p:nvGraphicFramePr>
        <p:xfrm>
          <a:off x="1431235" y="715616"/>
          <a:ext cx="9727095" cy="5422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918029"/>
      </p:ext>
    </p:extLst>
  </p:cSld>
  <p:clrMapOvr>
    <a:masterClrMapping/>
  </p:clrMapOvr>
  <mc:AlternateContent xmlns:mc="http://schemas.openxmlformats.org/markup-compatibility/2006" xmlns:p14="http://schemas.microsoft.com/office/powerpoint/2010/main">
    <mc:Choice Requires="p14">
      <p:transition spd="slow" p14:dur="2000" advTm="52371"/>
    </mc:Choice>
    <mc:Fallback xmlns="">
      <p:transition spd="slow" advTm="5237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5A63BE1E-3B4D-4BC8-8BC2-60D16A3E6872}"/>
              </a:ext>
            </a:extLst>
          </p:cNvPr>
          <p:cNvGraphicFramePr/>
          <p:nvPr>
            <p:extLst>
              <p:ext uri="{D42A27DB-BD31-4B8C-83A1-F6EECF244321}">
                <p14:modId xmlns:p14="http://schemas.microsoft.com/office/powerpoint/2010/main" val="3440085512"/>
              </p:ext>
            </p:extLst>
          </p:nvPr>
        </p:nvGraphicFramePr>
        <p:xfrm>
          <a:off x="1262268" y="1828800"/>
          <a:ext cx="9667461" cy="4359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скругленные углы 2">
            <a:extLst>
              <a:ext uri="{FF2B5EF4-FFF2-40B4-BE49-F238E27FC236}">
                <a16:creationId xmlns:a16="http://schemas.microsoft.com/office/drawing/2014/main" id="{696AC1FA-19D6-4205-9AFD-84F95C54F521}"/>
              </a:ext>
            </a:extLst>
          </p:cNvPr>
          <p:cNvSpPr/>
          <p:nvPr/>
        </p:nvSpPr>
        <p:spPr>
          <a:xfrm>
            <a:off x="1325217" y="821635"/>
            <a:ext cx="9541565" cy="71561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kk-KZ" sz="4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Жасанды нейрондық желі түсінігі</a:t>
            </a:r>
            <a:endParaRPr lang="ru-RU" sz="4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7365513"/>
      </p:ext>
    </p:extLst>
  </p:cSld>
  <p:clrMapOvr>
    <a:masterClrMapping/>
  </p:clrMapOvr>
  <mc:AlternateContent xmlns:mc="http://schemas.openxmlformats.org/markup-compatibility/2006" xmlns:p14="http://schemas.microsoft.com/office/powerpoint/2010/main">
    <mc:Choice Requires="p14">
      <p:transition spd="slow" p14:dur="2000" advTm="36728"/>
    </mc:Choice>
    <mc:Fallback xmlns="">
      <p:transition spd="slow" advTm="3672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886A06-A12F-36BA-0E5D-911D1251C745}"/>
              </a:ext>
            </a:extLst>
          </p:cNvPr>
          <p:cNvSpPr txBox="1"/>
          <p:nvPr/>
        </p:nvSpPr>
        <p:spPr>
          <a:xfrm>
            <a:off x="1101305" y="1687882"/>
            <a:ext cx="9989389" cy="3482235"/>
          </a:xfrm>
          <a:prstGeom prst="rect">
            <a:avLst/>
          </a:prstGeom>
          <a:noFill/>
        </p:spPr>
        <p:txBody>
          <a:bodyPr wrap="square">
            <a:spAutoFit/>
          </a:bodyPr>
          <a:lstStyle/>
          <a:p>
            <a:pPr marL="285750" indent="-285750" algn="just">
              <a:lnSpc>
                <a:spcPct val="115000"/>
              </a:lnSpc>
              <a:spcAft>
                <a:spcPts val="1000"/>
              </a:spcAft>
              <a:buFont typeface="Arial" panose="020B0604020202020204" pitchFamily="34" charset="0"/>
              <a:buChar char="•"/>
            </a:pPr>
            <a:r>
              <a:rPr lang="kk-KZ" sz="1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Мамандардың бағалауы бойынша, нейрондық </a:t>
            </a:r>
            <a:r>
              <a:rPr lang="kk-KZ" sz="1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нейрокомпьютерлерді</a:t>
            </a:r>
            <a:r>
              <a:rPr lang="kk-KZ" sz="1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жобалау саласында технологиялық даму күтілуде. Соңғы жылдары көптеген жаңа мүмкіндіктер ашылып, осы салада жұмыс ғылымға, технологияға және экономикаға маңызды үлес қосып келеді. Қазіргі уақытта жұмыс принципі бойынша ерекшеленетін нейрондық желілердің көптеген конфигурациясы бар, олар әртүрлі тапсырмаларға бағытталған.</a:t>
            </a:r>
            <a:endParaRPr lang="kk-KZ" dirty="0">
              <a:solidFill>
                <a:srgbClr val="000000"/>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kk-KZ" sz="1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Адам миы шамамен 86 миллиард нейроннан тұрады. Олардың жиынтығы нейрондық желіні құрайды. Әр нейрон көптеген дендрит пен бір аксоннан тұратын жеке жасуша. Ондағы аксон тармақталып, ақпаратты бірден бірнеше жасушаға жеткізе алады. Нейрондар электр импульстерін жіберіп қана қоймай, химиялық сигналдар жіберетін де қабілетке ие.</a:t>
            </a:r>
            <a:endParaRPr lang="ru-KZ" sz="1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endParaRPr lang="ru-KZ" sz="1600" dirty="0">
              <a:effectLst/>
              <a:highlight>
                <a:srgbClr val="FFFFFF"/>
              </a:highligh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908792421"/>
      </p:ext>
    </p:extLst>
  </p:cSld>
  <p:clrMapOvr>
    <a:masterClrMapping/>
  </p:clrMapOvr>
  <mc:AlternateContent xmlns:mc="http://schemas.openxmlformats.org/markup-compatibility/2006" xmlns:p14="http://schemas.microsoft.com/office/powerpoint/2010/main">
    <mc:Choice Requires="p14">
      <p:transition spd="slow" p14:dur="2000" advTm="59416"/>
    </mc:Choice>
    <mc:Fallback xmlns="">
      <p:transition spd="slow" advTm="5941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0793B8-A3E3-8EE6-638C-4BFECDED402A}"/>
              </a:ext>
            </a:extLst>
          </p:cNvPr>
          <p:cNvSpPr txBox="1"/>
          <p:nvPr/>
        </p:nvSpPr>
        <p:spPr>
          <a:xfrm>
            <a:off x="1173193" y="1212000"/>
            <a:ext cx="9989388" cy="3889398"/>
          </a:xfrm>
          <a:prstGeom prst="rect">
            <a:avLst/>
          </a:prstGeom>
          <a:noFill/>
        </p:spPr>
        <p:txBody>
          <a:bodyPr wrap="square">
            <a:spAutoFit/>
          </a:bodyPr>
          <a:lstStyle/>
          <a:p>
            <a:pPr algn="just">
              <a:lnSpc>
                <a:spcPct val="115000"/>
              </a:lnSpc>
              <a:spcAft>
                <a:spcPts val="1000"/>
              </a:spcAft>
            </a:pPr>
            <a:r>
              <a:rPr lang="kk-KZ" sz="1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Нейрондық желілер кең ауқымды деректерді өңдеу және талдау міндеттерін шеше алады - үлгіні тану және жіктеу, болжау, бақылау және т.б. Ең жиі пайдаланылатын  бағдарламалар </a:t>
            </a:r>
            <a:r>
              <a:rPr lang="kk-KZ" sz="1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нейроимитаторлар</a:t>
            </a:r>
            <a:r>
              <a:rPr lang="kk-KZ" sz="1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болып табылады – олар қарапайым компьютерлерде жұмыс істейді, және қазіргі заманғы </a:t>
            </a:r>
            <a:r>
              <a:rPr lang="kk-KZ" sz="1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нейроалгоритмдер</a:t>
            </a:r>
            <a:r>
              <a:rPr lang="kk-KZ" sz="1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үлкен көлемдегі ақпаратты жылдам өңдеуге мүмкіндік береді. Күрделі нақты проблемаларды шешу үшін нейрондық желілерді пайдаланылады. Бағдарламалар нейрондық желілерді құру, үйрету және </a:t>
            </a:r>
            <a:r>
              <a:rPr lang="kk-KZ" sz="1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манипуляциялау</a:t>
            </a:r>
            <a:r>
              <a:rPr lang="kk-KZ" sz="1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бастапқы деректер, нейрондық желілердің қасиеттері және нейрондық шешімдер, сондай-ақ ең қарапайым әрекеттер тізбектерін орындаудың автоматтандырылған процедуралары, мысалы, оңтайлы желі параметрлерін және оқу алгоритмін анықтауға арналған негізгі әрекеттер жиынтығын қамтиды. Нейрондық желілерді бағдарламалау бағдарламалық кодты жазу емес, желіні оқытуды білдіреді. Дәл осы оқыту арқасында желі деректер (кіріс және шығыс) арасындағы тәуелділікті анықтауға, қорытындылауға, нәтижелерді жеңілдетуге, күрделі есептерді анағұрлым оңай бөлуге арналған білімді пайдалануға мүмкіндік береді.</a:t>
            </a:r>
            <a:endParaRPr lang="ru-KZ" sz="16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20176"/>
      </p:ext>
    </p:extLst>
  </p:cSld>
  <p:clrMapOvr>
    <a:masterClrMapping/>
  </p:clrMapOvr>
  <mc:AlternateContent xmlns:mc="http://schemas.openxmlformats.org/markup-compatibility/2006" xmlns:p14="http://schemas.microsoft.com/office/powerpoint/2010/main">
    <mc:Choice Requires="p14">
      <p:transition spd="slow" p14:dur="2000" advTm="92389"/>
    </mc:Choice>
    <mc:Fallback xmlns="">
      <p:transition spd="slow" advTm="92389"/>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637</TotalTime>
  <Words>869</Words>
  <Application>Microsoft Office PowerPoint</Application>
  <PresentationFormat>Широкоэкранный</PresentationFormat>
  <Paragraphs>51</Paragraphs>
  <Slides>11</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11</vt:i4>
      </vt:variant>
    </vt:vector>
  </HeadingPairs>
  <TitlesOfParts>
    <vt:vector size="20" baseType="lpstr">
      <vt:lpstr>Poppins Bold</vt:lpstr>
      <vt:lpstr>Poppins Semi-Bold</vt:lpstr>
      <vt:lpstr>Roboto Bold</vt:lpstr>
      <vt:lpstr>yandex-sans</vt:lpstr>
      <vt:lpstr>Arial</vt:lpstr>
      <vt:lpstr>Calibri</vt:lpstr>
      <vt:lpstr>Garamond</vt:lpstr>
      <vt:lpstr>Times New Roman</vt:lpstr>
      <vt:lpstr>Натуральные материалы</vt:lpstr>
      <vt:lpstr>Презентация PowerPoint</vt:lpstr>
      <vt:lpstr>Дәріс №7  Нейрондық желілер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Дәріс №7. Нейрондық желілер</dc:title>
  <dc:creator>Akerke Akerke</dc:creator>
  <cp:lastModifiedBy>Zhekeeva.Akkalam@outlook.com</cp:lastModifiedBy>
  <cp:revision>16</cp:revision>
  <dcterms:created xsi:type="dcterms:W3CDTF">2024-06-19T10:40:22Z</dcterms:created>
  <dcterms:modified xsi:type="dcterms:W3CDTF">2024-06-21T21:26:07Z</dcterms:modified>
</cp:coreProperties>
</file>